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21F961-B078-48B2-86CC-EBBABE700BF6}" type="datetimeFigureOut">
              <a:rPr lang="ru-RU" smtClean="0"/>
              <a:t>20.05.2019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5B537-B0FA-4444-8DAF-7C84E8B79C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Ребята, а сейчас мы с вами посмотрим ералаш, и вы мне скажите, о чем мы будем говорить дальше. (О правилах поведения в общественном транспорте.)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Молодцы!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9. Беседа о правилах поведения в общественном транспорте. </a:t>
            </a: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Скажите, правильно ли поступили мальчики?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Что они должны были сделать с самого начала? (Уступить место старушке).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А как бы вы поступили в данной ситуации?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чем отличается театр от кинотеатра? (Кино на экране показывают, а театральное действие на сцене происходит.)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Молодцы!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А сейчас посмотрим еще один выпуск ералаша, который называется «Антракт».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Ребята, а что такое «Антракт»? (Антракт - перерыв между действиями, актами театрального спектакля, отделениями концерта, эстрадного или циркового представления.)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Для чего предназначен антракт? (Предназначен для нескольких целей: отдыха актёров и зрителей, и перемены декораций, а также, при необходимости, смены костюмов и грима актеров.)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Ребята, будьте внимательны при просмотре ералаша.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Оцените поведение детей.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Правильно ли вели себя дети в театре?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А теперь мы с вами попробуем решить проблемные ситуации. У меня в руках карточки, на которых написаны ситуации из жизни, ваша задача решить их.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Кто будет брать карточку, сначала читает вслух вопрос, а потом отвечает на него. Будьте все внимательны, если тот, кто отвечает, дает неполный или неправильный ответ, то вы будете ему помогать.   </a:t>
            </a:r>
            <a:endParaRPr lang="ru-RU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Надо поздороваться кивком головы или жестом, но, ни в коем случае не кричать через весь автобус.)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(«Здравствуйте» должно быть адресовано всем учителям, а не только классному руководителю.)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(Надо.)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(Тот, кто позвонил.)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(Спасибо, мне очень приятно.)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Обычно дорогу первым уступает тот, кто вежливее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5B537-B0FA-4444-8DAF-7C84E8B79C89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hyperlink" Target="%5bv-s.mobi%5d&#1045;&#1088;&#1072;&#1083;&#1072;&#1096;%20&#8470;33%20&#1064;&#1105;&#1083;%20&#1072;&#1074;&#1090;&#1086;&#1073;&#1091;&#1089;%20&#1087;&#1103;&#1090;&#1099;&#1081;%20&#1085;&#1086;&#1084;&#1077;&#1088;.mp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%5bv-s.mobi%5d&#1045;&#1088;&#1072;&#1083;&#1072;&#1096;+&#8470;+32+-+&#1040;&#1085;&#1090;&#1088;&#1072;&#1082;&#1090;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992888" cy="561662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«Как вести себя</a:t>
            </a:r>
            <a:r>
              <a:rPr lang="ru-RU" sz="54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/>
            </a:r>
            <a:br>
              <a:rPr lang="ru-RU" sz="54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 общественных местах»</a:t>
            </a:r>
            <a:r>
              <a:rPr lang="ru-RU" sz="54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/>
            </a:r>
            <a:br>
              <a:rPr lang="ru-RU" sz="54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endParaRPr lang="ru-RU" sz="5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0" y="1250950"/>
            <a:ext cx="7821613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Правила поведения на улице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55679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Соблюдать чистоту на улице! 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060848"/>
            <a:ext cx="9252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Переходить улицу на зеленый сигнал светофора! 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63691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Не перебегать улицу в неположенном месте!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321297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Нельзя играть возле проезжей части дороги!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78904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Обгонять идущих впереди следует слева. Если тротуар узкий, надо попросить разрешения и пройти. При встрече дорогу уступает младший старшему, мужчина – женщине, при равных условиях – более вежливый человек.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8" name="Прямоугольник 7">
            <a:hlinkClick r:id="rId4" action="ppaction://hlinkfile"/>
          </p:cNvPr>
          <p:cNvSpPr/>
          <p:nvPr/>
        </p:nvSpPr>
        <p:spPr>
          <a:xfrm>
            <a:off x="0" y="616530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hlinkClick r:id="rId4" action="ppaction://hlinkfile"/>
              </a:rPr>
              <a:t>«Шел автобус пятый номер».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82154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Правила поведения в общественном транспорте 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42088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Прежде чем зайти, нужно выпустить тех, кто выходит из транспорта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35699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Обязательно следует оплатить проезд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86104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Уступать места пожилым людям и инвалидам, женщинам с тяжелыми сумками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79715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Держаться во время движения транспорта за поручни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6288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Georgia" pitchFamily="18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155679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Ожидать общественный транспорт можно только на остановках</a:t>
            </a:r>
            <a:endParaRPr lang="ru-RU" sz="2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Игра «Поднимем друг другу настроение»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Правила поведения в театре или кинотеатре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288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Приходя в театр, кинотеатр, в последнюю минуту, мы мешаем большому числу людей, которые вынуждены вставать со своих кресел, чтобы дать нам пройти. Поэтому приходи пораньше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4290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Проходить на свое место следует лицом к сидящим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93305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Сидя в кресле, не клади руки на оба подлокотника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437112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Есть во время представления, киносеанса нельзя – шуршание бумажек, причмокивание и прочие звуки мешают присутствующим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5733256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Во время сеанса не делай никаких замечаний – ни в полный голос, ни тихо. Это отвлекает зрителей</a:t>
            </a:r>
            <a:endParaRPr lang="ru-RU" sz="2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404664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В зале нельзя ходить во время представления, этим вы очень мешаете другим посетителям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34076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Не вставай со своего места, пока не закончится спектакль, — не мешай другим зрителям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941168"/>
            <a:ext cx="29209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hlinkClick r:id="rId4" action="ppaction://hlinkfile"/>
              </a:rPr>
              <a:t>ералаш выпуск</a:t>
            </a:r>
            <a:r>
              <a:rPr lang="en-US" i="1" dirty="0" smtClean="0">
                <a:hlinkClick r:id="rId4" action="ppaction://hlinkfile"/>
              </a:rPr>
              <a:t> </a:t>
            </a:r>
            <a:r>
              <a:rPr lang="ru-RU" i="1" dirty="0" smtClean="0">
                <a:hlinkClick r:id="rId4" action="ppaction://hlinkfile"/>
              </a:rPr>
              <a:t>«Антракт»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3645024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Во время сеанса не делай никаких замечаний – ни в полный голос, ни тихо. Это отвлекает зрителей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20486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Georgia" pitchFamily="18" charset="0"/>
              </a:rPr>
              <a:t>Если ваш сосед уже видел этот спектакль, фильм и теперь, желая похвастаться, рассказывает его содержание, вам следует сделать ему замечание</a:t>
            </a:r>
            <a:endParaRPr lang="ru-RU" sz="2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19675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Georgia" pitchFamily="18" charset="0"/>
              </a:rPr>
              <a:t>Вы вошли в автобус с задней площадки и увидели, что у передней двери стоят ваши друзья. Надо ли поздороваться с ними, если надо, то, как это сделать? 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476672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Georgia" pitchFamily="18" charset="0"/>
              </a:rPr>
              <a:t>В школьном коридоре разговаривают учителя. Мальчик увидел среди них своего классного руководителя и, проходя мимо, вежливо сказал: «Здравствуйте, Вера Ивановна!» Какую ошибку допустил мальчик? 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48478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Georgia" pitchFamily="18" charset="0"/>
              </a:rPr>
              <a:t>Ты идешь с товарищем по улице. Он поздоровался с неизвестным тебе человеком, приостановился. Надо ли поздороваться и тебе? 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48478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Georgia" pitchFamily="18" charset="0"/>
              </a:rPr>
              <a:t>Кто должен первый закончить разговор по телефону: кто позвонил или кому позвонили? 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41277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Georgia" pitchFamily="18" charset="0"/>
              </a:rPr>
              <a:t>Вам подарили вещь, которая у вас уже есть, или вам не нужна, или не нравится. Что вы скажете тому, кто её подарил?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90872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Georgia" pitchFamily="18" charset="0"/>
              </a:rPr>
              <a:t>Два мальчика столкнулись в дверях при входе в кабинет и никак не могут разойтись. Кто из них должен уступить дорогу, если возраст мальчиков 8 и 10 лет. </a:t>
            </a:r>
            <a:endParaRPr lang="ru-RU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7089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53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Спасибо за работу на занятии!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796</Words>
  <Application>Microsoft Office PowerPoint</Application>
  <PresentationFormat>Экран (4:3)</PresentationFormat>
  <Paragraphs>66</Paragraphs>
  <Slides>14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Georgia</vt:lpstr>
      <vt:lpstr>Тема Office</vt:lpstr>
      <vt:lpstr>«Как вести себя в общественных местах» </vt:lpstr>
      <vt:lpstr> </vt:lpstr>
      <vt:lpstr>Правила поведения на улице</vt:lpstr>
      <vt:lpstr>Правила поведения в общественном транспорте </vt:lpstr>
      <vt:lpstr>Игра «Поднимем друг другу настроение»</vt:lpstr>
      <vt:lpstr>Правила поведения в театре или кинотеатре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работу на занятии!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«Как вести себя в общественных местах» </dc:title>
  <dc:creator>улыбайся</dc:creator>
  <cp:lastModifiedBy>user</cp:lastModifiedBy>
  <cp:revision>16</cp:revision>
  <dcterms:created xsi:type="dcterms:W3CDTF">2019-04-24T06:58:48Z</dcterms:created>
  <dcterms:modified xsi:type="dcterms:W3CDTF">2019-05-20T11:56:56Z</dcterms:modified>
</cp:coreProperties>
</file>