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8F43776B-3A8B-4F5F-A5BE-CF6C3CDAE130}">
          <p14:sldIdLst>
            <p14:sldId id="256"/>
            <p14:sldId id="257"/>
            <p14:sldId id="258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4" d="100"/>
          <a:sy n="44" d="100"/>
        </p:scale>
        <p:origin x="-15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169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8258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5981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7996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957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8677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387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041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7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1241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244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567B1-22A5-44CE-987D-80D09545F1BE}" type="datetimeFigureOut">
              <a:rPr lang="ru-RU" smtClean="0"/>
              <a:pPr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2C99B-AB59-4C06-BE88-7BE7CA6E71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111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6830" y="1149446"/>
            <a:ext cx="9144000" cy="2387600"/>
          </a:xfrm>
        </p:spPr>
        <p:txBody>
          <a:bodyPr/>
          <a:lstStyle/>
          <a:p>
            <a:r>
              <a:rPr lang="ru-RU" dirty="0" smtClean="0"/>
              <a:t>Детский телефон доверия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2113" y="3537046"/>
            <a:ext cx="9144000" cy="1655762"/>
          </a:xfrm>
        </p:spPr>
        <p:txBody>
          <a:bodyPr/>
          <a:lstStyle/>
          <a:p>
            <a:r>
              <a:rPr lang="ru-RU" dirty="0" smtClean="0"/>
              <a:t>Структура и принципы 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736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«Скажи, о чём молчишь»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1418" y="1825625"/>
            <a:ext cx="8429163" cy="4351338"/>
          </a:xfrm>
        </p:spPr>
      </p:pic>
    </p:spTree>
    <p:extLst>
      <p:ext uri="{BB962C8B-B14F-4D97-AF65-F5344CB8AC3E}">
        <p14:creationId xmlns:p14="http://schemas.microsoft.com/office/powerpoint/2010/main" xmlns="" val="233531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8839" y="149471"/>
            <a:ext cx="9814322" cy="6542881"/>
          </a:xfrm>
        </p:spPr>
      </p:pic>
    </p:spTree>
    <p:extLst>
      <p:ext uri="{BB962C8B-B14F-4D97-AF65-F5344CB8AC3E}">
        <p14:creationId xmlns:p14="http://schemas.microsoft.com/office/powerpoint/2010/main" xmlns="" val="238039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7053" y="359795"/>
            <a:ext cx="4122759" cy="581716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8291" y="359795"/>
            <a:ext cx="4304704" cy="5817168"/>
          </a:xfrm>
        </p:spPr>
      </p:pic>
    </p:spTree>
    <p:extLst>
      <p:ext uri="{BB962C8B-B14F-4D97-AF65-F5344CB8AC3E}">
        <p14:creationId xmlns:p14="http://schemas.microsoft.com/office/powerpoint/2010/main" xmlns="" val="53669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752" y="1690688"/>
            <a:ext cx="11996496" cy="4061666"/>
          </a:xfrm>
        </p:spPr>
      </p:pic>
    </p:spTree>
    <p:extLst>
      <p:ext uri="{BB962C8B-B14F-4D97-AF65-F5344CB8AC3E}">
        <p14:creationId xmlns:p14="http://schemas.microsoft.com/office/powerpoint/2010/main" xmlns="" val="373796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1057" y="169799"/>
            <a:ext cx="9269886" cy="6605681"/>
          </a:xfrm>
        </p:spPr>
      </p:pic>
    </p:spTree>
    <p:extLst>
      <p:ext uri="{BB962C8B-B14F-4D97-AF65-F5344CB8AC3E}">
        <p14:creationId xmlns:p14="http://schemas.microsoft.com/office/powerpoint/2010/main" xmlns="" val="219449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7024" y="115722"/>
            <a:ext cx="9377951" cy="6682688"/>
          </a:xfrm>
        </p:spPr>
      </p:pic>
    </p:spTree>
    <p:extLst>
      <p:ext uri="{BB962C8B-B14F-4D97-AF65-F5344CB8AC3E}">
        <p14:creationId xmlns:p14="http://schemas.microsoft.com/office/powerpoint/2010/main" xmlns="" val="73627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0471" y="0"/>
            <a:ext cx="9791058" cy="7108309"/>
          </a:xfrm>
        </p:spPr>
      </p:pic>
    </p:spTree>
    <p:extLst>
      <p:ext uri="{BB962C8B-B14F-4D97-AF65-F5344CB8AC3E}">
        <p14:creationId xmlns:p14="http://schemas.microsoft.com/office/powerpoint/2010/main" xmlns="" val="18197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4197" y="171969"/>
            <a:ext cx="11546378" cy="6494838"/>
          </a:xfrm>
        </p:spPr>
      </p:pic>
    </p:spTree>
    <p:extLst>
      <p:ext uri="{BB962C8B-B14F-4D97-AF65-F5344CB8AC3E}">
        <p14:creationId xmlns:p14="http://schemas.microsoft.com/office/powerpoint/2010/main" xmlns="" val="142239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0508" y="83104"/>
            <a:ext cx="9370984" cy="6683456"/>
          </a:xfrm>
        </p:spPr>
      </p:pic>
    </p:spTree>
    <p:extLst>
      <p:ext uri="{BB962C8B-B14F-4D97-AF65-F5344CB8AC3E}">
        <p14:creationId xmlns:p14="http://schemas.microsoft.com/office/powerpoint/2010/main" xmlns="" val="1527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7914" y="365125"/>
            <a:ext cx="8636172" cy="5671996"/>
          </a:xfrm>
        </p:spPr>
      </p:pic>
    </p:spTree>
    <p:extLst>
      <p:ext uri="{BB962C8B-B14F-4D97-AF65-F5344CB8AC3E}">
        <p14:creationId xmlns:p14="http://schemas.microsoft.com/office/powerpoint/2010/main" xmlns="" val="1604830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9963" y="696036"/>
            <a:ext cx="10132073" cy="5699291"/>
          </a:xfrm>
        </p:spPr>
      </p:pic>
    </p:spTree>
    <p:extLst>
      <p:ext uri="{BB962C8B-B14F-4D97-AF65-F5344CB8AC3E}">
        <p14:creationId xmlns:p14="http://schemas.microsoft.com/office/powerpoint/2010/main" xmlns="" val="368174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1142" y="544649"/>
            <a:ext cx="6409715" cy="6082690"/>
          </a:xfrm>
        </p:spPr>
      </p:pic>
    </p:spTree>
    <p:extLst>
      <p:ext uri="{BB962C8B-B14F-4D97-AF65-F5344CB8AC3E}">
        <p14:creationId xmlns:p14="http://schemas.microsoft.com/office/powerpoint/2010/main" xmlns="" val="1485778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44578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14</Words>
  <Application>Microsoft Office PowerPoint</Application>
  <PresentationFormat>Произвольный</PresentationFormat>
  <Paragraphs>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Детский телефон доверия</vt:lpstr>
      <vt:lpstr>«Скажи, о чём молчишь»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 телефон доверия</dc:title>
  <dc:creator>Kirill Belyaev</dc:creator>
  <cp:lastModifiedBy>химия</cp:lastModifiedBy>
  <cp:revision>9</cp:revision>
  <dcterms:created xsi:type="dcterms:W3CDTF">2018-04-03T12:56:32Z</dcterms:created>
  <dcterms:modified xsi:type="dcterms:W3CDTF">2019-05-21T09:52:19Z</dcterms:modified>
</cp:coreProperties>
</file>