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5" r:id="rId1"/>
    <p:sldMasterId id="2147483998" r:id="rId2"/>
  </p:sldMasterIdLst>
  <p:sldIdLst>
    <p:sldId id="256" r:id="rId3"/>
    <p:sldId id="257" r:id="rId4"/>
    <p:sldId id="258" r:id="rId5"/>
    <p:sldId id="260" r:id="rId6"/>
    <p:sldId id="261" r:id="rId7"/>
    <p:sldId id="277" r:id="rId8"/>
    <p:sldId id="278" r:id="rId9"/>
    <p:sldId id="262" r:id="rId10"/>
    <p:sldId id="266" r:id="rId11"/>
    <p:sldId id="282" r:id="rId12"/>
    <p:sldId id="269" r:id="rId13"/>
    <p:sldId id="270" r:id="rId14"/>
    <p:sldId id="271" r:id="rId15"/>
    <p:sldId id="273" r:id="rId16"/>
    <p:sldId id="279" r:id="rId17"/>
    <p:sldId id="280" r:id="rId18"/>
    <p:sldId id="281" r:id="rId19"/>
    <p:sldId id="274" r:id="rId20"/>
    <p:sldId id="276" r:id="rId21"/>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26" autoAdjust="0"/>
    <p:restoredTop sz="94660"/>
  </p:normalViewPr>
  <p:slideViewPr>
    <p:cSldViewPr snapToGrid="0">
      <p:cViewPr varScale="1">
        <p:scale>
          <a:sx n="78" d="100"/>
          <a:sy n="78" d="100"/>
        </p:scale>
        <p:origin x="-378" y="-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ru-RU" smtClean="0"/>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lvl1pPr>
              <a:defRPr/>
            </a:lvl1pPr>
          </a:lstStyle>
          <a:p>
            <a:pPr>
              <a:defRPr/>
            </a:pPr>
            <a:fld id="{5DB72077-FDAF-4B17-9151-1C438D445737}" type="datetimeFigureOut">
              <a:rPr lang="ru-RU"/>
              <a:pPr>
                <a:defRPr/>
              </a:pPr>
              <a:t>13.05.2018</a:t>
            </a:fld>
            <a:endParaRPr lang="ru-RU" dirty="0"/>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23FD806E-2BB9-413C-BCAC-AF6DA22B2524}" type="slidenum">
              <a:rPr lang="ru-RU"/>
              <a:pPr>
                <a:defRPr/>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6AD99AFE-404F-4436-B07A-091AC034D079}" type="datetimeFigureOut">
              <a:rPr lang="ru-RU"/>
              <a:pPr>
                <a:defRPr/>
              </a:pPr>
              <a:t>13.05.2018</a:t>
            </a:fld>
            <a:endParaRPr lang="ru-RU" dirty="0"/>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9917F631-A16A-442B-95C2-F27FE45CB766}" type="slidenum">
              <a:rPr lang="ru-RU"/>
              <a:pPr>
                <a:defRPr/>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ru-RU" smtClean="0"/>
              <a:t>Образец заголовка</a:t>
            </a:r>
            <a:endParaRPr lang="en-US" dirty="0"/>
          </a:p>
        </p:txBody>
      </p:sp>
      <p:sp>
        <p:nvSpPr>
          <p:cNvPr id="3" name="Text Placeholder 2"/>
          <p:cNvSpPr>
            <a:spLocks noGrp="1"/>
          </p:cNvSpPr>
          <p:nvPr>
            <p:ph type="body" idx="1"/>
          </p:nvPr>
        </p:nvSpPr>
        <p:spPr>
          <a:xfrm>
            <a:off x="831850" y="4552633"/>
            <a:ext cx="10515600" cy="1500187"/>
          </a:xfrm>
        </p:spPr>
        <p:txBody>
          <a:bodyPr>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a:defRPr/>
            </a:lvl1pPr>
          </a:lstStyle>
          <a:p>
            <a:pPr>
              <a:defRPr/>
            </a:pPr>
            <a:fld id="{F91B23D0-15D1-407E-A674-F8A460F49207}" type="datetimeFigureOut">
              <a:rPr lang="ru-RU"/>
              <a:pPr>
                <a:defRPr/>
              </a:pPr>
              <a:t>13.05.2018</a:t>
            </a:fld>
            <a:endParaRPr lang="ru-RU" dirty="0"/>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4653BBB2-C71D-467E-A326-17B6AC3575D7}" type="slidenum">
              <a:rPr lang="ru-RU"/>
              <a:pPr>
                <a:defRPr/>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EAE91120-D2A6-4FF0-8373-E4E40D835BF2}" type="datetimeFigureOut">
              <a:rPr lang="ru-RU"/>
              <a:pPr>
                <a:defRPr/>
              </a:pPr>
              <a:t>13.05.2018</a:t>
            </a:fld>
            <a:endParaRPr lang="ru-RU" dirty="0"/>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6D1E2934-643B-49C8-B74D-CD244FAD949E}" type="slidenum">
              <a:rPr lang="ru-RU"/>
              <a:pPr>
                <a:defRPr/>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45127" y="2507550"/>
            <a:ext cx="5156200" cy="3680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72200" y="2507550"/>
            <a:ext cx="5181601" cy="368052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0" name="Title 9"/>
          <p:cNvSpPr>
            <a:spLocks noGrp="1"/>
          </p:cNvSpPr>
          <p:nvPr>
            <p:ph type="title"/>
          </p:nvPr>
        </p:nvSpPr>
        <p:spPr/>
        <p:txBody>
          <a:bodyPr/>
          <a:lstStyle/>
          <a:p>
            <a:r>
              <a:rPr lang="ru-RU" smtClean="0"/>
              <a:t>Образец заголовка</a:t>
            </a:r>
            <a:endParaRPr lang="en-US" dirty="0"/>
          </a:p>
        </p:txBody>
      </p:sp>
      <p:sp>
        <p:nvSpPr>
          <p:cNvPr id="7" name="Date Placeholder 3"/>
          <p:cNvSpPr>
            <a:spLocks noGrp="1"/>
          </p:cNvSpPr>
          <p:nvPr>
            <p:ph type="dt" sz="half" idx="10"/>
          </p:nvPr>
        </p:nvSpPr>
        <p:spPr/>
        <p:txBody>
          <a:bodyPr/>
          <a:lstStyle>
            <a:lvl1pPr>
              <a:defRPr/>
            </a:lvl1pPr>
          </a:lstStyle>
          <a:p>
            <a:pPr>
              <a:defRPr/>
            </a:pPr>
            <a:fld id="{31DAA386-0295-4C60-B6EF-389A1F975151}" type="datetimeFigureOut">
              <a:rPr lang="ru-RU"/>
              <a:pPr>
                <a:defRPr/>
              </a:pPr>
              <a:t>13.05.2018</a:t>
            </a:fld>
            <a:endParaRPr lang="ru-RU" dirty="0"/>
          </a:p>
        </p:txBody>
      </p:sp>
      <p:sp>
        <p:nvSpPr>
          <p:cNvPr id="8" name="Footer Placeholder 4"/>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AC7FD97C-B28D-4F10-9A7D-C2E949B5CBEF}" type="slidenum">
              <a:rPr lang="ru-RU"/>
              <a:pPr>
                <a:defRPr/>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a:p>
        </p:txBody>
      </p:sp>
      <p:sp>
        <p:nvSpPr>
          <p:cNvPr id="3" name="Date Placeholder 3"/>
          <p:cNvSpPr>
            <a:spLocks noGrp="1"/>
          </p:cNvSpPr>
          <p:nvPr>
            <p:ph type="dt" sz="half" idx="10"/>
          </p:nvPr>
        </p:nvSpPr>
        <p:spPr/>
        <p:txBody>
          <a:bodyPr/>
          <a:lstStyle>
            <a:lvl1pPr>
              <a:defRPr/>
            </a:lvl1pPr>
          </a:lstStyle>
          <a:p>
            <a:pPr>
              <a:defRPr/>
            </a:pPr>
            <a:fld id="{70481F3D-5A23-4ACA-88ED-A5D6D4F177A1}" type="datetimeFigureOut">
              <a:rPr lang="ru-RU"/>
              <a:pPr>
                <a:defRPr/>
              </a:pPr>
              <a:t>13.05.2018</a:t>
            </a:fld>
            <a:endParaRPr lang="ru-RU" dirty="0"/>
          </a:p>
        </p:txBody>
      </p:sp>
      <p:sp>
        <p:nvSpPr>
          <p:cNvPr id="4" name="Footer Placeholder 4"/>
          <p:cNvSpPr>
            <a:spLocks noGrp="1"/>
          </p:cNvSpPr>
          <p:nvPr>
            <p:ph type="ftr" sz="quarter" idx="11"/>
          </p:nvPr>
        </p:nvSpPr>
        <p:spPr/>
        <p:txBody>
          <a:bodyPr/>
          <a:lstStyle>
            <a:lvl1pPr>
              <a:defRPr/>
            </a:lvl1pPr>
          </a:lstStyle>
          <a:p>
            <a:pPr>
              <a:defRPr/>
            </a:pPr>
            <a:endParaRPr lang="ru-RU"/>
          </a:p>
        </p:txBody>
      </p:sp>
      <p:sp>
        <p:nvSpPr>
          <p:cNvPr id="5" name="Slide Number Placeholder 5"/>
          <p:cNvSpPr>
            <a:spLocks noGrp="1"/>
          </p:cNvSpPr>
          <p:nvPr>
            <p:ph type="sldNum" sz="quarter" idx="12"/>
          </p:nvPr>
        </p:nvSpPr>
        <p:spPr/>
        <p:txBody>
          <a:bodyPr/>
          <a:lstStyle>
            <a:lvl1pPr>
              <a:defRPr/>
            </a:lvl1pPr>
          </a:lstStyle>
          <a:p>
            <a:pPr>
              <a:defRPr/>
            </a:pPr>
            <a:fld id="{9572FC91-C240-4FB7-9819-F6F36B5F4FA1}" type="slidenum">
              <a:rPr lang="ru-RU"/>
              <a:pPr>
                <a:defRPr/>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B84BE11D-F287-4FC8-BF1D-DB13B28C277F}" type="datetimeFigureOut">
              <a:rPr lang="ru-RU"/>
              <a:pPr>
                <a:defRPr/>
              </a:pPr>
              <a:t>13.05.2018</a:t>
            </a:fld>
            <a:endParaRPr lang="ru-RU" dirty="0"/>
          </a:p>
        </p:txBody>
      </p:sp>
      <p:sp>
        <p:nvSpPr>
          <p:cNvPr id="3" name="Footer Placeholder 4"/>
          <p:cNvSpPr>
            <a:spLocks noGrp="1"/>
          </p:cNvSpPr>
          <p:nvPr>
            <p:ph type="ftr" sz="quarter" idx="11"/>
          </p:nvPr>
        </p:nvSpPr>
        <p:spPr/>
        <p:txBody>
          <a:bodyPr/>
          <a:lstStyle>
            <a:lvl1pPr>
              <a:defRPr/>
            </a:lvl1pPr>
          </a:lstStyle>
          <a:p>
            <a:pPr>
              <a:defRPr/>
            </a:pPr>
            <a:endParaRPr lang="ru-RU"/>
          </a:p>
        </p:txBody>
      </p:sp>
      <p:sp>
        <p:nvSpPr>
          <p:cNvPr id="4" name="Slide Number Placeholder 5"/>
          <p:cNvSpPr>
            <a:spLocks noGrp="1"/>
          </p:cNvSpPr>
          <p:nvPr>
            <p:ph type="sldNum" sz="quarter" idx="12"/>
          </p:nvPr>
        </p:nvSpPr>
        <p:spPr/>
        <p:txBody>
          <a:bodyPr/>
          <a:lstStyle>
            <a:lvl1pPr>
              <a:defRPr/>
            </a:lvl1pPr>
          </a:lstStyle>
          <a:p>
            <a:pPr>
              <a:defRPr/>
            </a:pPr>
            <a:fld id="{CB813768-0065-4828-9409-27E9795D93CC}" type="slidenum">
              <a:rPr lang="ru-RU"/>
              <a:pPr>
                <a:defRPr/>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ru-RU" smtClean="0"/>
              <a:t>Образец заголовка</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249572DC-CBFF-4EDD-9782-BA049EB47D90}" type="datetimeFigureOut">
              <a:rPr lang="ru-RU"/>
              <a:pPr>
                <a:defRPr/>
              </a:pPr>
              <a:t>13.05.2018</a:t>
            </a:fld>
            <a:endParaRPr lang="ru-RU" dirty="0"/>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0409D1C3-05B5-4010-9C19-A0B9C5D68571}" type="slidenum">
              <a:rPr lang="ru-RU"/>
              <a:pPr>
                <a:defRPr/>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ru-RU" smtClean="0"/>
              <a:t>Образец заголовка</a:t>
            </a:r>
            <a:endParaRPr lang="en-US" dirty="0"/>
          </a:p>
        </p:txBody>
      </p:sp>
      <p:sp>
        <p:nvSpPr>
          <p:cNvPr id="3" name="Picture Placeholder 2"/>
          <p:cNvSpPr>
            <a:spLocks noGrp="1"/>
          </p:cNvSpPr>
          <p:nvPr>
            <p:ph type="pic" idx="1"/>
          </p:nvPr>
        </p:nvSpPr>
        <p:spPr>
          <a:xfrm>
            <a:off x="5181600" y="990600"/>
            <a:ext cx="6172200" cy="4876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806B9141-8530-400C-91F8-9E90C85B87B1}" type="datetimeFigureOut">
              <a:rPr lang="ru-RU"/>
              <a:pPr>
                <a:defRPr/>
              </a:pPr>
              <a:t>13.05.2018</a:t>
            </a:fld>
            <a:endParaRPr lang="ru-RU" dirty="0"/>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962D3941-3709-4CF0-AC7F-6BA8EC158493}" type="slidenum">
              <a:rPr lang="ru-RU"/>
              <a:pPr>
                <a:defRPr/>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a:defRPr/>
            </a:lvl1pPr>
          </a:lstStyle>
          <a:p>
            <a:pPr>
              <a:defRPr/>
            </a:pPr>
            <a:fld id="{3DC71B4A-CF93-4B2F-BD20-5C1DE59E37A5}" type="datetimeFigureOut">
              <a:rPr lang="ru-RU"/>
              <a:pPr>
                <a:defRPr/>
              </a:pPr>
              <a:t>13.05.2018</a:t>
            </a:fld>
            <a:endParaRPr lang="ru-RU" dirty="0"/>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967214BC-9576-4CDD-AB53-8D0906DFFE07}" type="slidenum">
              <a:rPr lang="ru-RU"/>
              <a:pPr>
                <a:defRPr/>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ru-RU" smtClean="0"/>
              <a:t>Образец заголовка</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lvl1pPr>
              <a:defRPr/>
            </a:lvl1pPr>
          </a:lstStyle>
          <a:p>
            <a:pPr>
              <a:defRPr/>
            </a:pPr>
            <a:fld id="{AF92A6BA-E1C1-4CF7-AA71-FFD09A359CE3}" type="datetimeFigureOut">
              <a:rPr lang="ru-RU"/>
              <a:pPr>
                <a:defRPr/>
              </a:pPr>
              <a:t>13.05.2018</a:t>
            </a:fld>
            <a:endParaRPr lang="ru-RU" dirty="0"/>
          </a:p>
        </p:txBody>
      </p:sp>
      <p:sp>
        <p:nvSpPr>
          <p:cNvPr id="5" name="Footer Placeholder 4"/>
          <p:cNvSpPr>
            <a:spLocks noGrp="1"/>
          </p:cNvSpPr>
          <p:nvPr>
            <p:ph type="ftr" sz="quarter" idx="11"/>
          </p:nvPr>
        </p:nvSpPr>
        <p:spPr/>
        <p:txBody>
          <a:bodyPr/>
          <a:lstStyle>
            <a:lvl1pPr>
              <a:defRPr/>
            </a:lvl1pPr>
          </a:lstStyle>
          <a:p>
            <a:pPr>
              <a:defRPr/>
            </a:pPr>
            <a:endParaRPr lang="ru-RU"/>
          </a:p>
        </p:txBody>
      </p:sp>
      <p:sp>
        <p:nvSpPr>
          <p:cNvPr id="6" name="Slide Number Placeholder 5"/>
          <p:cNvSpPr>
            <a:spLocks noGrp="1"/>
          </p:cNvSpPr>
          <p:nvPr>
            <p:ph type="sldNum" sz="quarter" idx="12"/>
          </p:nvPr>
        </p:nvSpPr>
        <p:spPr/>
        <p:txBody>
          <a:bodyPr/>
          <a:lstStyle>
            <a:lvl1pPr>
              <a:defRPr/>
            </a:lvl1pPr>
          </a:lstStyle>
          <a:p>
            <a:pPr>
              <a:defRPr/>
            </a:pPr>
            <a:fld id="{FE4DAB52-AD7E-4E7E-AB87-9F514A911A19}" type="slidenum">
              <a:rPr lang="ru-RU"/>
              <a:pPr>
                <a:defRPr/>
              </a:pPr>
              <a:t>‹#›</a:t>
            </a:fld>
            <a:endParaRPr lang="ru-RU"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6"/>
          <p:cNvSpPr>
            <a:spLocks/>
          </p:cNvSpPr>
          <p:nvPr/>
        </p:nvSpPr>
        <p:spPr bwMode="auto">
          <a:xfrm>
            <a:off x="0" y="4324350"/>
            <a:ext cx="1744663" cy="777875"/>
          </a:xfrm>
          <a:custGeom>
            <a:avLst/>
            <a:gdLst>
              <a:gd name="T0" fmla="*/ 0 w 372"/>
              <a:gd name="T1" fmla="*/ 0 h 166"/>
              <a:gd name="T2" fmla="*/ 372 w 372"/>
              <a:gd name="T3" fmla="*/ 166 h 166"/>
            </a:gdLst>
            <a:ahLst/>
            <a:cxnLst>
              <a:cxn ang="0">
                <a:pos x="287" y="166"/>
              </a:cxn>
              <a:cxn ang="0">
                <a:pos x="293" y="164"/>
              </a:cxn>
              <a:cxn ang="0">
                <a:pos x="294" y="163"/>
              </a:cxn>
              <a:cxn ang="0">
                <a:pos x="370" y="87"/>
              </a:cxn>
              <a:cxn ang="0">
                <a:pos x="370" y="78"/>
              </a:cxn>
              <a:cxn ang="0">
                <a:pos x="294" y="3"/>
              </a:cxn>
              <a:cxn ang="0">
                <a:pos x="293" y="2"/>
              </a:cxn>
              <a:cxn ang="0">
                <a:pos x="287" y="0"/>
              </a:cxn>
              <a:cxn ang="0">
                <a:pos x="0" y="0"/>
              </a:cxn>
              <a:cxn ang="0">
                <a:pos x="0" y="166"/>
              </a:cxn>
              <a:cxn ang="0">
                <a:pos x="287" y="166"/>
              </a:cxn>
            </a:cxnLst>
            <a:rect l="T0" t="T1" r="T2" b="T3"/>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w="9525">
            <a:noFill/>
            <a:round/>
            <a:headEnd/>
            <a:tailEnd/>
          </a:ln>
        </p:spPr>
        <p:txBody>
          <a:bodyPr/>
          <a:lstStyle/>
          <a:p>
            <a:pPr>
              <a:defRPr/>
            </a:pPr>
            <a:endParaRPr lang="ru-RU"/>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5" name="Date Placeholder 3"/>
          <p:cNvSpPr>
            <a:spLocks noGrp="1"/>
          </p:cNvSpPr>
          <p:nvPr>
            <p:ph type="dt" sz="half" idx="10"/>
          </p:nvPr>
        </p:nvSpPr>
        <p:spPr/>
        <p:txBody>
          <a:bodyPr/>
          <a:lstStyle>
            <a:lvl1pPr>
              <a:defRPr/>
            </a:lvl1pPr>
          </a:lstStyle>
          <a:p>
            <a:pPr>
              <a:defRPr/>
            </a:pPr>
            <a:fld id="{78BF7BFE-C1E8-472D-8CE7-2238B7A1C721}" type="datetimeFigureOut">
              <a:rPr lang="ru-RU"/>
              <a:pPr>
                <a:defRPr/>
              </a:pPr>
              <a:t>13.05.2018</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a:xfrm>
            <a:off x="531813" y="4529138"/>
            <a:ext cx="779462" cy="365125"/>
          </a:xfrm>
        </p:spPr>
        <p:txBody>
          <a:bodyPr/>
          <a:lstStyle>
            <a:lvl1pPr>
              <a:defRPr/>
            </a:lvl1pPr>
          </a:lstStyle>
          <a:p>
            <a:pPr>
              <a:defRPr/>
            </a:pPr>
            <a:fld id="{CD51C0BF-91C1-4C2A-B809-09BDD68252B7}" type="slidenum">
              <a:rPr lang="ru-RU"/>
              <a:pPr>
                <a:defRPr/>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AD374FC6-74D1-4C35-A561-A7C11FA261E6}" type="datetimeFigureOut">
              <a:rPr lang="ru-RU"/>
              <a:pPr>
                <a:defRPr/>
              </a:pPr>
              <a:t>13.05.2018</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1F2613DB-D917-495F-B98D-F67B7970C7BB}" type="slidenum">
              <a:rPr lang="ru-RU"/>
              <a:pPr>
                <a:defRPr/>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Freeform 11"/>
          <p:cNvSpPr>
            <a:spLocks/>
          </p:cNvSpPr>
          <p:nvPr/>
        </p:nvSpPr>
        <p:spPr bwMode="auto">
          <a:xfrm flipV="1">
            <a:off x="-4763" y="31781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F46BEE42-0492-459A-AECA-E3C7E3375309}" type="datetimeFigureOut">
              <a:rPr lang="ru-RU"/>
              <a:pPr>
                <a:defRPr/>
              </a:pPr>
              <a:t>13.05.2018</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33B3FE46-FAF1-4CEB-81F6-AC48D83B8EA1}" type="slidenum">
              <a:rPr lang="ru-RU"/>
              <a:pPr>
                <a:defRPr/>
              </a:pPr>
              <a:t>‹#›</a:t>
            </a:fld>
            <a:endParaRPr lang="ru-RU"/>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Freeform 11"/>
          <p:cNvSpPr>
            <a:spLocks/>
          </p:cNvSpPr>
          <p:nvPr/>
        </p:nvSpPr>
        <p:spPr bwMode="auto">
          <a:xfrm flipV="1">
            <a:off x="-4763" y="7143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6" name="Date Placeholder 4"/>
          <p:cNvSpPr>
            <a:spLocks noGrp="1"/>
          </p:cNvSpPr>
          <p:nvPr>
            <p:ph type="dt" sz="half" idx="10"/>
          </p:nvPr>
        </p:nvSpPr>
        <p:spPr/>
        <p:txBody>
          <a:bodyPr/>
          <a:lstStyle>
            <a:lvl1pPr>
              <a:defRPr/>
            </a:lvl1pPr>
          </a:lstStyle>
          <a:p>
            <a:pPr>
              <a:defRPr/>
            </a:pPr>
            <a:fld id="{1AE2658F-97B0-4C8D-A7AF-5A4F22F85EAF}" type="datetimeFigureOut">
              <a:rPr lang="ru-RU"/>
              <a:pPr>
                <a:defRPr/>
              </a:pPr>
              <a:t>13.05.2018</a:t>
            </a:fld>
            <a:endParaRPr lang="ru-RU"/>
          </a:p>
        </p:txBody>
      </p:sp>
      <p:sp>
        <p:nvSpPr>
          <p:cNvPr id="7" name="Footer Placeholder 5"/>
          <p:cNvSpPr>
            <a:spLocks noGrp="1"/>
          </p:cNvSpPr>
          <p:nvPr>
            <p:ph type="ftr" sz="quarter" idx="11"/>
          </p:nvPr>
        </p:nvSpPr>
        <p:spPr/>
        <p:txBody>
          <a:bodyPr/>
          <a:lstStyle>
            <a:lvl1pPr>
              <a:defRPr/>
            </a:lvl1pPr>
          </a:lstStyle>
          <a:p>
            <a:pPr>
              <a:defRPr/>
            </a:pPr>
            <a:endParaRPr lang="ru-RU"/>
          </a:p>
        </p:txBody>
      </p:sp>
      <p:sp>
        <p:nvSpPr>
          <p:cNvPr id="9" name="Slide Number Placeholder 5"/>
          <p:cNvSpPr>
            <a:spLocks noGrp="1"/>
          </p:cNvSpPr>
          <p:nvPr>
            <p:ph type="sldNum" sz="quarter" idx="12"/>
          </p:nvPr>
        </p:nvSpPr>
        <p:spPr/>
        <p:txBody>
          <a:bodyPr/>
          <a:lstStyle>
            <a:lvl1pPr>
              <a:defRPr/>
            </a:lvl1pPr>
          </a:lstStyle>
          <a:p>
            <a:pPr>
              <a:defRPr/>
            </a:pPr>
            <a:fld id="{8039F352-C655-41D5-BF04-B353101CBA43}" type="slidenum">
              <a:rPr lang="ru-RU"/>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7" name="Freeform 11"/>
          <p:cNvSpPr>
            <a:spLocks/>
          </p:cNvSpPr>
          <p:nvPr/>
        </p:nvSpPr>
        <p:spPr bwMode="auto">
          <a:xfrm flipV="1">
            <a:off x="-4763" y="7143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8" name="Date Placeholder 6"/>
          <p:cNvSpPr>
            <a:spLocks noGrp="1"/>
          </p:cNvSpPr>
          <p:nvPr>
            <p:ph type="dt" sz="half" idx="10"/>
          </p:nvPr>
        </p:nvSpPr>
        <p:spPr/>
        <p:txBody>
          <a:bodyPr/>
          <a:lstStyle>
            <a:lvl1pPr>
              <a:defRPr/>
            </a:lvl1pPr>
          </a:lstStyle>
          <a:p>
            <a:pPr>
              <a:defRPr/>
            </a:pPr>
            <a:fld id="{7DA86E67-7B5B-499C-9F2E-02386CB6F43D}" type="datetimeFigureOut">
              <a:rPr lang="ru-RU"/>
              <a:pPr>
                <a:defRPr/>
              </a:pPr>
              <a:t>13.05.2018</a:t>
            </a:fld>
            <a:endParaRPr lang="ru-RU"/>
          </a:p>
        </p:txBody>
      </p:sp>
      <p:sp>
        <p:nvSpPr>
          <p:cNvPr id="9" name="Footer Placeholder 7"/>
          <p:cNvSpPr>
            <a:spLocks noGrp="1"/>
          </p:cNvSpPr>
          <p:nvPr>
            <p:ph type="ftr" sz="quarter" idx="11"/>
          </p:nvPr>
        </p:nvSpPr>
        <p:spPr/>
        <p:txBody>
          <a:bodyPr/>
          <a:lstStyle>
            <a:lvl1pPr>
              <a:defRPr/>
            </a:lvl1pPr>
          </a:lstStyle>
          <a:p>
            <a:pPr>
              <a:defRPr/>
            </a:pPr>
            <a:endParaRPr lang="ru-RU"/>
          </a:p>
        </p:txBody>
      </p:sp>
      <p:sp>
        <p:nvSpPr>
          <p:cNvPr id="11" name="Slide Number Placeholder 5"/>
          <p:cNvSpPr>
            <a:spLocks noGrp="1"/>
          </p:cNvSpPr>
          <p:nvPr>
            <p:ph type="sldNum" sz="quarter" idx="12"/>
          </p:nvPr>
        </p:nvSpPr>
        <p:spPr/>
        <p:txBody>
          <a:bodyPr/>
          <a:lstStyle>
            <a:lvl1pPr>
              <a:defRPr/>
            </a:lvl1pPr>
          </a:lstStyle>
          <a:p>
            <a:pPr>
              <a:defRPr/>
            </a:pPr>
            <a:fld id="{C6D785F0-687A-4036-B170-B44731C5393B}" type="slidenum">
              <a:rPr lang="ru-RU"/>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Freeform 11"/>
          <p:cNvSpPr>
            <a:spLocks/>
          </p:cNvSpPr>
          <p:nvPr/>
        </p:nvSpPr>
        <p:spPr bwMode="auto">
          <a:xfrm flipV="1">
            <a:off x="-4763" y="7143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2" name="Title 1"/>
          <p:cNvSpPr>
            <a:spLocks noGrp="1"/>
          </p:cNvSpPr>
          <p:nvPr>
            <p:ph type="title"/>
          </p:nvPr>
        </p:nvSpPr>
        <p:spPr/>
        <p:txBody>
          <a:bodyPr/>
          <a:lstStyle/>
          <a:p>
            <a:r>
              <a:rPr lang="ru-RU" smtClean="0"/>
              <a:t>Образец заголовка</a:t>
            </a:r>
            <a:endParaRPr lang="en-US" dirty="0"/>
          </a:p>
        </p:txBody>
      </p:sp>
      <p:sp>
        <p:nvSpPr>
          <p:cNvPr id="4" name="Date Placeholder 2"/>
          <p:cNvSpPr>
            <a:spLocks noGrp="1"/>
          </p:cNvSpPr>
          <p:nvPr>
            <p:ph type="dt" sz="half" idx="10"/>
          </p:nvPr>
        </p:nvSpPr>
        <p:spPr/>
        <p:txBody>
          <a:bodyPr/>
          <a:lstStyle>
            <a:lvl1pPr>
              <a:defRPr/>
            </a:lvl1pPr>
          </a:lstStyle>
          <a:p>
            <a:pPr>
              <a:defRPr/>
            </a:pPr>
            <a:fld id="{50D2ADEE-B542-4BCA-B127-2072883BF16C}" type="datetimeFigureOut">
              <a:rPr lang="ru-RU"/>
              <a:pPr>
                <a:defRPr/>
              </a:pPr>
              <a:t>13.05.2018</a:t>
            </a:fld>
            <a:endParaRPr lang="ru-RU"/>
          </a:p>
        </p:txBody>
      </p:sp>
      <p:sp>
        <p:nvSpPr>
          <p:cNvPr id="5" name="Footer Placeholder 3"/>
          <p:cNvSpPr>
            <a:spLocks noGrp="1"/>
          </p:cNvSpPr>
          <p:nvPr>
            <p:ph type="ftr" sz="quarter" idx="11"/>
          </p:nvPr>
        </p:nvSpPr>
        <p:spPr/>
        <p:txBody>
          <a:bodyPr/>
          <a:lstStyle>
            <a:lvl1pPr>
              <a:defRPr/>
            </a:lvl1pPr>
          </a:lstStyle>
          <a:p>
            <a:pPr>
              <a:defRPr/>
            </a:pPr>
            <a:endParaRPr lang="ru-RU"/>
          </a:p>
        </p:txBody>
      </p:sp>
      <p:sp>
        <p:nvSpPr>
          <p:cNvPr id="6" name="Slide Number Placeholder 4"/>
          <p:cNvSpPr>
            <a:spLocks noGrp="1"/>
          </p:cNvSpPr>
          <p:nvPr>
            <p:ph type="sldNum" sz="quarter" idx="12"/>
          </p:nvPr>
        </p:nvSpPr>
        <p:spPr/>
        <p:txBody>
          <a:bodyPr/>
          <a:lstStyle>
            <a:lvl1pPr>
              <a:defRPr/>
            </a:lvl1pPr>
          </a:lstStyle>
          <a:p>
            <a:pPr>
              <a:defRPr/>
            </a:pPr>
            <a:fld id="{CFDACCF5-CCB0-4ABE-B026-EE1A9D76998F}" type="slidenum">
              <a:rPr lang="ru-RU"/>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Freeform 11"/>
          <p:cNvSpPr>
            <a:spLocks/>
          </p:cNvSpPr>
          <p:nvPr/>
        </p:nvSpPr>
        <p:spPr bwMode="auto">
          <a:xfrm flipV="1">
            <a:off x="-4763" y="7143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3" name="Date Placeholder 1"/>
          <p:cNvSpPr>
            <a:spLocks noGrp="1"/>
          </p:cNvSpPr>
          <p:nvPr>
            <p:ph type="dt" sz="half" idx="10"/>
          </p:nvPr>
        </p:nvSpPr>
        <p:spPr/>
        <p:txBody>
          <a:bodyPr/>
          <a:lstStyle>
            <a:lvl1pPr>
              <a:defRPr/>
            </a:lvl1pPr>
          </a:lstStyle>
          <a:p>
            <a:pPr>
              <a:defRPr/>
            </a:pPr>
            <a:fld id="{D40A44D6-F909-43A0-A2A3-AECF688CC9D6}" type="datetimeFigureOut">
              <a:rPr lang="ru-RU"/>
              <a:pPr>
                <a:defRPr/>
              </a:pPr>
              <a:t>13.05.2018</a:t>
            </a:fld>
            <a:endParaRPr lang="ru-RU"/>
          </a:p>
        </p:txBody>
      </p:sp>
      <p:sp>
        <p:nvSpPr>
          <p:cNvPr id="4" name="Footer Placeholder 2"/>
          <p:cNvSpPr>
            <a:spLocks noGrp="1"/>
          </p:cNvSpPr>
          <p:nvPr>
            <p:ph type="ftr" sz="quarter" idx="11"/>
          </p:nvPr>
        </p:nvSpPr>
        <p:spPr/>
        <p:txBody>
          <a:bodyPr/>
          <a:lstStyle>
            <a:lvl1pPr>
              <a:defRPr/>
            </a:lvl1pPr>
          </a:lstStyle>
          <a:p>
            <a:pPr>
              <a:defRPr/>
            </a:pPr>
            <a:endParaRPr lang="ru-RU"/>
          </a:p>
        </p:txBody>
      </p:sp>
      <p:sp>
        <p:nvSpPr>
          <p:cNvPr id="5" name="Slide Number Placeholder 3"/>
          <p:cNvSpPr>
            <a:spLocks noGrp="1"/>
          </p:cNvSpPr>
          <p:nvPr>
            <p:ph type="sldNum" sz="quarter" idx="12"/>
          </p:nvPr>
        </p:nvSpPr>
        <p:spPr/>
        <p:txBody>
          <a:bodyPr/>
          <a:lstStyle>
            <a:lvl1pPr>
              <a:defRPr/>
            </a:lvl1pPr>
          </a:lstStyle>
          <a:p>
            <a:pPr>
              <a:defRPr/>
            </a:pPr>
            <a:fld id="{476C1D72-446C-4124-BA35-073E3C63418F}" type="slidenum">
              <a:rPr lang="ru-RU"/>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Freeform 11"/>
          <p:cNvSpPr>
            <a:spLocks/>
          </p:cNvSpPr>
          <p:nvPr/>
        </p:nvSpPr>
        <p:spPr bwMode="auto">
          <a:xfrm flipV="1">
            <a:off x="-4763" y="7143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6" name="Date Placeholder 4"/>
          <p:cNvSpPr>
            <a:spLocks noGrp="1"/>
          </p:cNvSpPr>
          <p:nvPr>
            <p:ph type="dt" sz="half" idx="10"/>
          </p:nvPr>
        </p:nvSpPr>
        <p:spPr/>
        <p:txBody>
          <a:bodyPr/>
          <a:lstStyle>
            <a:lvl1pPr>
              <a:defRPr/>
            </a:lvl1pPr>
          </a:lstStyle>
          <a:p>
            <a:pPr>
              <a:defRPr/>
            </a:pPr>
            <a:fld id="{B543778A-A62A-4404-8B31-E92EF2FEE03B}" type="datetimeFigureOut">
              <a:rPr lang="ru-RU"/>
              <a:pPr>
                <a:defRPr/>
              </a:pPr>
              <a:t>13.05.2018</a:t>
            </a:fld>
            <a:endParaRPr lang="ru-RU"/>
          </a:p>
        </p:txBody>
      </p:sp>
      <p:sp>
        <p:nvSpPr>
          <p:cNvPr id="7" name="Footer Placeholder 5"/>
          <p:cNvSpPr>
            <a:spLocks noGrp="1"/>
          </p:cNvSpPr>
          <p:nvPr>
            <p:ph type="ftr" sz="quarter" idx="11"/>
          </p:nvPr>
        </p:nvSpPr>
        <p:spPr/>
        <p:txBody>
          <a:bodyPr/>
          <a:lstStyle>
            <a:lvl1pPr>
              <a:defRPr/>
            </a:lvl1pPr>
          </a:lstStyle>
          <a:p>
            <a:pPr>
              <a:defRPr/>
            </a:pPr>
            <a:endParaRPr lang="ru-RU"/>
          </a:p>
        </p:txBody>
      </p:sp>
      <p:sp>
        <p:nvSpPr>
          <p:cNvPr id="8" name="Slide Number Placeholder 6"/>
          <p:cNvSpPr>
            <a:spLocks noGrp="1"/>
          </p:cNvSpPr>
          <p:nvPr>
            <p:ph type="sldNum" sz="quarter" idx="12"/>
          </p:nvPr>
        </p:nvSpPr>
        <p:spPr/>
        <p:txBody>
          <a:bodyPr/>
          <a:lstStyle>
            <a:lvl1pPr>
              <a:defRPr/>
            </a:lvl1pPr>
          </a:lstStyle>
          <a:p>
            <a:pPr>
              <a:defRPr/>
            </a:pPr>
            <a:fld id="{2B7722AE-CE39-46A2-84EA-B66F51BA6BA0}" type="slidenum">
              <a:rPr lang="ru-RU"/>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6" name="Date Placeholder 4"/>
          <p:cNvSpPr>
            <a:spLocks noGrp="1"/>
          </p:cNvSpPr>
          <p:nvPr>
            <p:ph type="dt" sz="half" idx="10"/>
          </p:nvPr>
        </p:nvSpPr>
        <p:spPr/>
        <p:txBody>
          <a:bodyPr/>
          <a:lstStyle>
            <a:lvl1pPr>
              <a:defRPr/>
            </a:lvl1pPr>
          </a:lstStyle>
          <a:p>
            <a:pPr>
              <a:defRPr/>
            </a:pPr>
            <a:fld id="{8BA8588C-9562-4577-B596-0AD0C49B058C}" type="datetimeFigureOut">
              <a:rPr lang="ru-RU"/>
              <a:pPr>
                <a:defRPr/>
              </a:pPr>
              <a:t>13.05.2018</a:t>
            </a:fld>
            <a:endParaRPr lang="ru-RU"/>
          </a:p>
        </p:txBody>
      </p:sp>
      <p:sp>
        <p:nvSpPr>
          <p:cNvPr id="7" name="Footer Placeholder 5"/>
          <p:cNvSpPr>
            <a:spLocks noGrp="1"/>
          </p:cNvSpPr>
          <p:nvPr>
            <p:ph type="ftr" sz="quarter" idx="11"/>
          </p:nvPr>
        </p:nvSpPr>
        <p:spPr/>
        <p:txBody>
          <a:bodyPr/>
          <a:lstStyle>
            <a:lvl1pPr>
              <a:defRPr/>
            </a:lvl1pPr>
          </a:lstStyle>
          <a:p>
            <a:pPr>
              <a:defRPr/>
            </a:pPr>
            <a:endParaRPr lang="ru-RU"/>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2FBEFBAA-1D1D-4639-B981-F6E9231FD1C9}" type="slidenum">
              <a:rPr lang="ru-RU"/>
              <a:pPr>
                <a:defRPr/>
              </a:pPr>
              <a:t>‹#›</a:t>
            </a:fld>
            <a:endParaRPr lang="ru-RU"/>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4" name="Freeform 11"/>
          <p:cNvSpPr>
            <a:spLocks/>
          </p:cNvSpPr>
          <p:nvPr/>
        </p:nvSpPr>
        <p:spPr bwMode="auto">
          <a:xfrm flipV="1">
            <a:off x="-4763" y="31781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0"/>
          </p:nvPr>
        </p:nvSpPr>
        <p:spPr/>
        <p:txBody>
          <a:bodyPr/>
          <a:lstStyle>
            <a:lvl1pPr>
              <a:defRPr/>
            </a:lvl1pPr>
          </a:lstStyle>
          <a:p>
            <a:pPr>
              <a:defRPr/>
            </a:pPr>
            <a:fld id="{44817D72-DC33-4667-9C9E-F812CF9EA5A1}" type="datetimeFigureOut">
              <a:rPr lang="ru-RU"/>
              <a:pPr>
                <a:defRPr/>
              </a:pPr>
              <a:t>13.05.2018</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74FC2E5C-1F98-40CA-A2C0-30F5BF5C01BF}" type="slidenum">
              <a:rPr lang="ru-RU"/>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Freeform 11"/>
          <p:cNvSpPr>
            <a:spLocks/>
          </p:cNvSpPr>
          <p:nvPr/>
        </p:nvSpPr>
        <p:spPr bwMode="auto">
          <a:xfrm flipV="1">
            <a:off x="-4763" y="31781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6" name="TextBox 13"/>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4"/>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8" name="Date Placeholder 3"/>
          <p:cNvSpPr>
            <a:spLocks noGrp="1"/>
          </p:cNvSpPr>
          <p:nvPr>
            <p:ph type="dt" sz="half" idx="14"/>
          </p:nvPr>
        </p:nvSpPr>
        <p:spPr/>
        <p:txBody>
          <a:bodyPr/>
          <a:lstStyle>
            <a:lvl1pPr>
              <a:defRPr/>
            </a:lvl1pPr>
          </a:lstStyle>
          <a:p>
            <a:pPr>
              <a:defRPr/>
            </a:pPr>
            <a:fld id="{C36B966B-7C4F-4E6C-9DEA-A64C6EBD2775}" type="datetimeFigureOut">
              <a:rPr lang="ru-RU"/>
              <a:pPr>
                <a:defRPr/>
              </a:pPr>
              <a:t>13.05.2018</a:t>
            </a:fld>
            <a:endParaRPr lang="ru-RU"/>
          </a:p>
        </p:txBody>
      </p:sp>
      <p:sp>
        <p:nvSpPr>
          <p:cNvPr id="9" name="Footer Placeholder 4"/>
          <p:cNvSpPr>
            <a:spLocks noGrp="1"/>
          </p:cNvSpPr>
          <p:nvPr>
            <p:ph type="ftr" sz="quarter" idx="15"/>
          </p:nvPr>
        </p:nvSpPr>
        <p:spPr/>
        <p:txBody>
          <a:bodyPr/>
          <a:lstStyle>
            <a:lvl1pPr>
              <a:defRPr/>
            </a:lvl1pPr>
          </a:lstStyle>
          <a:p>
            <a:pPr>
              <a:defRPr/>
            </a:pPr>
            <a:endParaRPr lang="ru-RU"/>
          </a:p>
        </p:txBody>
      </p:sp>
      <p:sp>
        <p:nvSpPr>
          <p:cNvPr id="10" name="Slide Number Placeholder 5"/>
          <p:cNvSpPr>
            <a:spLocks noGrp="1"/>
          </p:cNvSpPr>
          <p:nvPr>
            <p:ph type="sldNum" sz="quarter" idx="16"/>
          </p:nvPr>
        </p:nvSpPr>
        <p:spPr>
          <a:xfrm>
            <a:off x="531813" y="3244850"/>
            <a:ext cx="779462" cy="365125"/>
          </a:xfrm>
        </p:spPr>
        <p:txBody>
          <a:bodyPr/>
          <a:lstStyle>
            <a:lvl1pPr>
              <a:defRPr/>
            </a:lvl1pPr>
          </a:lstStyle>
          <a:p>
            <a:pPr>
              <a:defRPr/>
            </a:pPr>
            <a:fld id="{DFA607D3-F5AB-480D-A4E6-0BAF40992144}" type="slidenum">
              <a:rPr lang="ru-RU"/>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ru-RU" smtClean="0"/>
              <a:t>Образец текста</a:t>
            </a:r>
          </a:p>
        </p:txBody>
      </p:sp>
      <p:sp>
        <p:nvSpPr>
          <p:cNvPr id="6" name="Date Placeholder 4"/>
          <p:cNvSpPr>
            <a:spLocks noGrp="1"/>
          </p:cNvSpPr>
          <p:nvPr>
            <p:ph type="dt" sz="half" idx="10"/>
          </p:nvPr>
        </p:nvSpPr>
        <p:spPr/>
        <p:txBody>
          <a:bodyPr/>
          <a:lstStyle>
            <a:lvl1pPr>
              <a:defRPr/>
            </a:lvl1pPr>
          </a:lstStyle>
          <a:p>
            <a:pPr>
              <a:defRPr/>
            </a:pPr>
            <a:fld id="{4288B6DE-D266-447A-8907-92EFFC3E60D9}" type="datetimeFigureOut">
              <a:rPr lang="ru-RU"/>
              <a:pPr>
                <a:defRPr/>
              </a:pPr>
              <a:t>13.05.2018</a:t>
            </a:fld>
            <a:endParaRPr lang="ru-RU"/>
          </a:p>
        </p:txBody>
      </p:sp>
      <p:sp>
        <p:nvSpPr>
          <p:cNvPr id="7" name="Footer Placeholder 5"/>
          <p:cNvSpPr>
            <a:spLocks noGrp="1"/>
          </p:cNvSpPr>
          <p:nvPr>
            <p:ph type="ftr" sz="quarter" idx="11"/>
          </p:nvPr>
        </p:nvSpPr>
        <p:spPr/>
        <p:txBody>
          <a:bodyPr/>
          <a:lstStyle>
            <a:lvl1pPr>
              <a:defRPr/>
            </a:lvl1pPr>
          </a:lstStyle>
          <a:p>
            <a:pPr>
              <a:defRPr/>
            </a:pPr>
            <a:endParaRPr lang="ru-RU"/>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5114050A-D057-4661-867A-B14FEE99B281}" type="slidenum">
              <a:rPr lang="ru-RU"/>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6" name="TextBox 16"/>
          <p:cNvSpPr txBox="1"/>
          <p:nvPr/>
        </p:nvSpPr>
        <p:spPr>
          <a:xfrm>
            <a:off x="2466975" y="647700"/>
            <a:ext cx="609600" cy="585788"/>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7" name="TextBox 17"/>
          <p:cNvSpPr txBox="1"/>
          <p:nvPr/>
        </p:nvSpPr>
        <p:spPr>
          <a:xfrm>
            <a:off x="11114088" y="2905125"/>
            <a:ext cx="609600" cy="584200"/>
          </a:xfrm>
          <a:prstGeom prst="rect">
            <a:avLst/>
          </a:prstGeom>
        </p:spPr>
        <p:txBody>
          <a:bodyPr anchor="ctr"/>
          <a:lstStyle/>
          <a:p>
            <a:pPr fontAlgn="auto">
              <a:spcBef>
                <a:spcPts val="0"/>
              </a:spcBef>
              <a:spcAft>
                <a:spcPts val="0"/>
              </a:spcAft>
              <a:defRPr/>
            </a:pPr>
            <a:r>
              <a:rPr lang="en-US" sz="8000" dirty="0">
                <a:ln w="3175" cmpd="sng">
                  <a:noFill/>
                </a:ln>
                <a:solidFill>
                  <a:schemeClr val="accent1"/>
                </a:solidFill>
                <a:latin typeface="Arial"/>
                <a:cs typeface="+mn-cs"/>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ru-RU" smtClean="0"/>
              <a:t>Образец текста</a:t>
            </a:r>
          </a:p>
        </p:txBody>
      </p:sp>
      <p:sp>
        <p:nvSpPr>
          <p:cNvPr id="8" name="Date Placeholder 4"/>
          <p:cNvSpPr>
            <a:spLocks noGrp="1"/>
          </p:cNvSpPr>
          <p:nvPr>
            <p:ph type="dt" sz="half" idx="14"/>
          </p:nvPr>
        </p:nvSpPr>
        <p:spPr/>
        <p:txBody>
          <a:bodyPr/>
          <a:lstStyle>
            <a:lvl1pPr>
              <a:defRPr/>
            </a:lvl1pPr>
          </a:lstStyle>
          <a:p>
            <a:pPr>
              <a:defRPr/>
            </a:pPr>
            <a:fld id="{497655C8-DBF5-47B8-AFDD-CB0FC519DF1A}" type="datetimeFigureOut">
              <a:rPr lang="ru-RU"/>
              <a:pPr>
                <a:defRPr/>
              </a:pPr>
              <a:t>13.05.2018</a:t>
            </a:fld>
            <a:endParaRPr lang="ru-RU"/>
          </a:p>
        </p:txBody>
      </p:sp>
      <p:sp>
        <p:nvSpPr>
          <p:cNvPr id="9" name="Footer Placeholder 5"/>
          <p:cNvSpPr>
            <a:spLocks noGrp="1"/>
          </p:cNvSpPr>
          <p:nvPr>
            <p:ph type="ftr" sz="quarter" idx="15"/>
          </p:nvPr>
        </p:nvSpPr>
        <p:spPr/>
        <p:txBody>
          <a:bodyPr/>
          <a:lstStyle>
            <a:lvl1pPr>
              <a:defRPr/>
            </a:lvl1pPr>
          </a:lstStyle>
          <a:p>
            <a:pPr>
              <a:defRPr/>
            </a:pPr>
            <a:endParaRPr lang="ru-RU"/>
          </a:p>
        </p:txBody>
      </p:sp>
      <p:sp>
        <p:nvSpPr>
          <p:cNvPr id="10" name="Slide Number Placeholder 6"/>
          <p:cNvSpPr>
            <a:spLocks noGrp="1"/>
          </p:cNvSpPr>
          <p:nvPr>
            <p:ph type="sldNum" sz="quarter" idx="16"/>
          </p:nvPr>
        </p:nvSpPr>
        <p:spPr>
          <a:xfrm>
            <a:off x="531813" y="4983163"/>
            <a:ext cx="779462" cy="365125"/>
          </a:xfrm>
        </p:spPr>
        <p:txBody>
          <a:bodyPr/>
          <a:lstStyle>
            <a:lvl1pPr>
              <a:defRPr/>
            </a:lvl1pPr>
          </a:lstStyle>
          <a:p>
            <a:pPr>
              <a:defRPr/>
            </a:pPr>
            <a:fld id="{94C8EAB3-ECBA-4026-9626-8BB066B4D65A}" type="slidenum">
              <a:rPr lang="ru-RU"/>
              <a:pPr>
                <a:defRPr/>
              </a:pPr>
              <a:t>‹#›</a:t>
            </a:fld>
            <a:endParaRPr lang="ru-RU"/>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ru-RU" smtClean="0"/>
              <a:t>Образец текста</a:t>
            </a:r>
          </a:p>
        </p:txBody>
      </p:sp>
      <p:sp>
        <p:nvSpPr>
          <p:cNvPr id="6" name="Date Placeholder 4"/>
          <p:cNvSpPr>
            <a:spLocks noGrp="1"/>
          </p:cNvSpPr>
          <p:nvPr>
            <p:ph type="dt" sz="half" idx="14"/>
          </p:nvPr>
        </p:nvSpPr>
        <p:spPr/>
        <p:txBody>
          <a:bodyPr/>
          <a:lstStyle>
            <a:lvl1pPr>
              <a:defRPr/>
            </a:lvl1pPr>
          </a:lstStyle>
          <a:p>
            <a:pPr>
              <a:defRPr/>
            </a:pPr>
            <a:fld id="{F1199FD9-6C6E-43A2-843F-C72329FD877B}" type="datetimeFigureOut">
              <a:rPr lang="ru-RU"/>
              <a:pPr>
                <a:defRPr/>
              </a:pPr>
              <a:t>13.05.2018</a:t>
            </a:fld>
            <a:endParaRPr lang="ru-RU"/>
          </a:p>
        </p:txBody>
      </p:sp>
      <p:sp>
        <p:nvSpPr>
          <p:cNvPr id="7" name="Footer Placeholder 5"/>
          <p:cNvSpPr>
            <a:spLocks noGrp="1"/>
          </p:cNvSpPr>
          <p:nvPr>
            <p:ph type="ftr" sz="quarter" idx="15"/>
          </p:nvPr>
        </p:nvSpPr>
        <p:spPr/>
        <p:txBody>
          <a:bodyPr/>
          <a:lstStyle>
            <a:lvl1pPr>
              <a:defRPr/>
            </a:lvl1pPr>
          </a:lstStyle>
          <a:p>
            <a:pPr>
              <a:defRPr/>
            </a:pPr>
            <a:endParaRPr lang="ru-RU"/>
          </a:p>
        </p:txBody>
      </p:sp>
      <p:sp>
        <p:nvSpPr>
          <p:cNvPr id="8" name="Slide Number Placeholder 6"/>
          <p:cNvSpPr>
            <a:spLocks noGrp="1"/>
          </p:cNvSpPr>
          <p:nvPr>
            <p:ph type="sldNum" sz="quarter" idx="16"/>
          </p:nvPr>
        </p:nvSpPr>
        <p:spPr>
          <a:xfrm>
            <a:off x="531813" y="4983163"/>
            <a:ext cx="779462" cy="365125"/>
          </a:xfrm>
        </p:spPr>
        <p:txBody>
          <a:bodyPr/>
          <a:lstStyle>
            <a:lvl1pPr>
              <a:defRPr/>
            </a:lvl1pPr>
          </a:lstStyle>
          <a:p>
            <a:pPr>
              <a:defRPr/>
            </a:pPr>
            <a:fld id="{D222BA92-E6DF-4252-9430-72FBCBCBFEFE}" type="slidenum">
              <a:rPr lang="ru-RU"/>
              <a:pPr>
                <a:defRPr/>
              </a:pPr>
              <a:t>‹#›</a:t>
            </a:fld>
            <a:endParaRPr lang="ru-RU"/>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D932A443-C3AE-467F-910F-0CBBE02F797F}" type="datetimeFigureOut">
              <a:rPr lang="ru-RU"/>
              <a:pPr>
                <a:defRPr/>
              </a:pPr>
              <a:t>13.05.2018</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1EF7EFA4-7FA0-4213-ABD9-171BD2155BBE}" type="slidenum">
              <a:rPr lang="ru-RU"/>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ahLst/>
            <a:cxnLst>
              <a:cxn ang="0">
                <a:pos x="9248" y="4701"/>
              </a:cxn>
              <a:cxn ang="0">
                <a:pos x="7915" y="188"/>
              </a:cxn>
              <a:cxn ang="0">
                <a:pos x="7886" y="94"/>
              </a:cxn>
              <a:cxn ang="0">
                <a:pos x="7803" y="0"/>
              </a:cxn>
              <a:cxn ang="0">
                <a:pos x="7275" y="0"/>
              </a:cxn>
              <a:cxn ang="0">
                <a:pos x="0" y="70"/>
              </a:cxn>
              <a:cxn ang="0">
                <a:pos x="25" y="10000"/>
              </a:cxn>
              <a:cxn ang="0">
                <a:pos x="7275" y="9966"/>
              </a:cxn>
              <a:cxn ang="0">
                <a:pos x="7803" y="9966"/>
              </a:cxn>
              <a:cxn ang="0">
                <a:pos x="7886" y="9872"/>
              </a:cxn>
              <a:cxn ang="0">
                <a:pos x="7915" y="9778"/>
              </a:cxn>
              <a:cxn ang="0">
                <a:pos x="9248" y="5265"/>
              </a:cxn>
              <a:cxn ang="0">
                <a:pos x="9248" y="4701"/>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w="9525">
            <a:noFill/>
            <a:round/>
            <a:headEnd/>
            <a:tailEnd/>
          </a:ln>
        </p:spPr>
        <p:txBody>
          <a:bodyPr/>
          <a:lstStyle/>
          <a:p>
            <a:pPr>
              <a:defRPr/>
            </a:pPr>
            <a:endParaRPr lang="ru-RU"/>
          </a:p>
        </p:txBody>
      </p:sp>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a:defRPr/>
            </a:lvl1pPr>
          </a:lstStyle>
          <a:p>
            <a:pPr>
              <a:defRPr/>
            </a:pPr>
            <a:fld id="{5ABABF1E-1D6F-4ED0-AE91-9A57A2F6D889}" type="datetimeFigureOut">
              <a:rPr lang="ru-RU"/>
              <a:pPr>
                <a:defRPr/>
              </a:pPr>
              <a:t>13.05.2018</a:t>
            </a:fld>
            <a:endParaRPr lang="ru-RU"/>
          </a:p>
        </p:txBody>
      </p:sp>
      <p:sp>
        <p:nvSpPr>
          <p:cNvPr id="6" name="Footer Placeholder 4"/>
          <p:cNvSpPr>
            <a:spLocks noGrp="1"/>
          </p:cNvSpPr>
          <p:nvPr>
            <p:ph type="ftr" sz="quarter" idx="11"/>
          </p:nvPr>
        </p:nvSpPr>
        <p:spPr/>
        <p:txBody>
          <a:bodyPr/>
          <a:lstStyle>
            <a:lvl1pPr>
              <a:defRPr/>
            </a:lvl1pPr>
          </a:lstStyle>
          <a:p>
            <a:pPr>
              <a:defRPr/>
            </a:pPr>
            <a:endParaRPr lang="ru-RU"/>
          </a:p>
        </p:txBody>
      </p:sp>
      <p:sp>
        <p:nvSpPr>
          <p:cNvPr id="7" name="Slide Number Placeholder 5"/>
          <p:cNvSpPr>
            <a:spLocks noGrp="1"/>
          </p:cNvSpPr>
          <p:nvPr>
            <p:ph type="sldNum" sz="quarter" idx="12"/>
          </p:nvPr>
        </p:nvSpPr>
        <p:spPr/>
        <p:txBody>
          <a:bodyPr/>
          <a:lstStyle>
            <a:lvl1pPr>
              <a:defRPr/>
            </a:lvl1pPr>
          </a:lstStyle>
          <a:p>
            <a:pPr>
              <a:defRPr/>
            </a:pPr>
            <a:fld id="{02C9B988-A674-49EB-9B62-E01B7290DAD9}"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4455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endParaRPr lang="en-US" smtClean="0"/>
          </a:p>
        </p:txBody>
      </p:sp>
      <p:sp>
        <p:nvSpPr>
          <p:cNvPr id="1027" name="Text Placeholder 2"/>
          <p:cNvSpPr>
            <a:spLocks noGrp="1"/>
          </p:cNvSpPr>
          <p:nvPr>
            <p:ph type="body" idx="1"/>
          </p:nvPr>
        </p:nvSpPr>
        <p:spPr bwMode="auto">
          <a:xfrm>
            <a:off x="844550" y="1828800"/>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100">
                <a:solidFill>
                  <a:schemeClr val="tx1">
                    <a:lumMod val="65000"/>
                    <a:lumOff val="35000"/>
                  </a:schemeClr>
                </a:solidFill>
                <a:latin typeface="Arial" panose="020B0604020202020204" pitchFamily="34" charset="0"/>
                <a:cs typeface="+mn-cs"/>
              </a:defRPr>
            </a:lvl1pPr>
          </a:lstStyle>
          <a:p>
            <a:pPr>
              <a:defRPr/>
            </a:pPr>
            <a:fld id="{DC91B38B-25F3-41D1-9FC1-960A1B0F889A}" type="datetimeFigureOut">
              <a:rPr lang="ru-RU"/>
              <a:pPr>
                <a:defRPr/>
              </a:pPr>
              <a:t>13.05.2018</a:t>
            </a:fld>
            <a:endParaRPr lang="ru-R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100">
                <a:solidFill>
                  <a:schemeClr val="tx1">
                    <a:lumMod val="65000"/>
                    <a:lumOff val="35000"/>
                  </a:schemeClr>
                </a:solidFill>
                <a:latin typeface="Arial" panose="020B0604020202020204" pitchFamily="34" charset="0"/>
                <a:cs typeface="+mn-cs"/>
              </a:defRPr>
            </a:lvl1pPr>
          </a:lstStyle>
          <a:p>
            <a:pPr>
              <a:defRPr/>
            </a:pPr>
            <a:endParaRPr lang="ru-RU"/>
          </a:p>
        </p:txBody>
      </p:sp>
      <p:sp>
        <p:nvSpPr>
          <p:cNvPr id="6" name="Slide Number Placeholder 5"/>
          <p:cNvSpPr>
            <a:spLocks noGrp="1"/>
          </p:cNvSpPr>
          <p:nvPr>
            <p:ph type="sldNum" sz="quarter" idx="4"/>
          </p:nvPr>
        </p:nvSpPr>
        <p:spPr>
          <a:xfrm>
            <a:off x="8616950" y="6356350"/>
            <a:ext cx="2743200" cy="365125"/>
          </a:xfrm>
          <a:prstGeom prst="rect">
            <a:avLst/>
          </a:prstGeom>
        </p:spPr>
        <p:txBody>
          <a:bodyPr vert="horz" lIns="91440" tIns="45720" rIns="91440" bIns="45720" rtlCol="0" anchor="ctr"/>
          <a:lstStyle>
            <a:lvl1pPr algn="r" fontAlgn="auto">
              <a:spcBef>
                <a:spcPts val="0"/>
              </a:spcBef>
              <a:spcAft>
                <a:spcPts val="0"/>
              </a:spcAft>
              <a:defRPr sz="1100">
                <a:solidFill>
                  <a:schemeClr val="tx1">
                    <a:tint val="75000"/>
                  </a:schemeClr>
                </a:solidFill>
                <a:latin typeface="Arial" panose="020B0604020202020204" pitchFamily="34" charset="0"/>
                <a:cs typeface="+mn-cs"/>
              </a:defRPr>
            </a:lvl1pPr>
          </a:lstStyle>
          <a:p>
            <a:pPr>
              <a:defRPr/>
            </a:pPr>
            <a:fld id="{B40048ED-FCAA-4B75-A87E-74651974C2F1}" type="slidenum">
              <a:rPr lang="ru-RU"/>
              <a:pPr>
                <a:defRPr/>
              </a:pPr>
              <a:t>‹#›</a:t>
            </a:fld>
            <a:endParaRPr lang="ru-RU" dirty="0"/>
          </a:p>
        </p:txBody>
      </p:sp>
    </p:spTree>
  </p:cSld>
  <p:clrMap bg1="lt1" tx1="dk1" bg2="lt2" tx2="dk2" accent1="accent1" accent2="accent2" accent3="accent3" accent4="accent4" accent5="accent5" accent6="accent6" hlink="hlink" folHlink="folHlink"/>
  <p:sldLayoutIdLst>
    <p:sldLayoutId id="2147484025" r:id="rId1"/>
    <p:sldLayoutId id="2147484024" r:id="rId2"/>
    <p:sldLayoutId id="2147484023" r:id="rId3"/>
    <p:sldLayoutId id="2147484022" r:id="rId4"/>
    <p:sldLayoutId id="2147484021" r:id="rId5"/>
    <p:sldLayoutId id="2147484020" r:id="rId6"/>
    <p:sldLayoutId id="2147484019" r:id="rId7"/>
    <p:sldLayoutId id="2147484018" r:id="rId8"/>
    <p:sldLayoutId id="2147484017" r:id="rId9"/>
    <p:sldLayoutId id="2147484016" r:id="rId10"/>
    <p:sldLayoutId id="2147484015"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Wingdings 2" pitchFamily="18" charset="2"/>
        <a:buChar char=""/>
        <a:defRPr sz="2800" kern="1200">
          <a:solidFill>
            <a:schemeClr val="tx1"/>
          </a:solidFill>
          <a:latin typeface="Arial" panose="020B0604020202020204" pitchFamily="34" charset="0"/>
          <a:ea typeface="+mn-ea"/>
          <a:cs typeface="+mn-cs"/>
        </a:defRPr>
      </a:lvl1pPr>
      <a:lvl2pPr marL="685800" indent="-228600" algn="l" rtl="0" eaLnBrk="0" fontAlgn="base" hangingPunct="0">
        <a:lnSpc>
          <a:spcPct val="90000"/>
        </a:lnSpc>
        <a:spcBef>
          <a:spcPts val="500"/>
        </a:spcBef>
        <a:spcAft>
          <a:spcPct val="0"/>
        </a:spcAft>
        <a:buFont typeface="Wingdings 2" pitchFamily="18" charset="2"/>
        <a:buChar char=""/>
        <a:defRPr sz="2400" kern="1200">
          <a:solidFill>
            <a:schemeClr val="tx1"/>
          </a:solidFill>
          <a:latin typeface="Arial" panose="020B0604020202020204" pitchFamily="34" charset="0"/>
          <a:ea typeface="+mn-ea"/>
          <a:cs typeface="+mn-cs"/>
        </a:defRPr>
      </a:lvl2pPr>
      <a:lvl3pPr marL="1143000" indent="-228600" algn="l" rtl="0" eaLnBrk="0" fontAlgn="base" hangingPunct="0">
        <a:lnSpc>
          <a:spcPct val="90000"/>
        </a:lnSpc>
        <a:spcBef>
          <a:spcPts val="500"/>
        </a:spcBef>
        <a:spcAft>
          <a:spcPct val="0"/>
        </a:spcAft>
        <a:buFont typeface="Wingdings 2" pitchFamily="18" charset="2"/>
        <a:buChar char=""/>
        <a:defRPr sz="2000" kern="1200">
          <a:solidFill>
            <a:schemeClr val="tx1"/>
          </a:solidFill>
          <a:latin typeface="Arial" panose="020B0604020202020204" pitchFamily="34" charset="0"/>
          <a:ea typeface="+mn-ea"/>
          <a:cs typeface="+mn-cs"/>
        </a:defRPr>
      </a:lvl3pPr>
      <a:lvl4pPr marL="1600200" indent="-228600" algn="l" rtl="0" eaLnBrk="0" fontAlgn="base" hangingPunct="0">
        <a:lnSpc>
          <a:spcPct val="90000"/>
        </a:lnSpc>
        <a:spcBef>
          <a:spcPts val="500"/>
        </a:spcBef>
        <a:spcAft>
          <a:spcPct val="0"/>
        </a:spcAft>
        <a:buFont typeface="Wingdings 2" pitchFamily="18" charset="2"/>
        <a:buChar char=""/>
        <a:defRPr kern="1200">
          <a:solidFill>
            <a:schemeClr val="tx1"/>
          </a:solidFill>
          <a:latin typeface="Arial" panose="020B0604020202020204" pitchFamily="34" charset="0"/>
          <a:ea typeface="+mn-ea"/>
          <a:cs typeface="+mn-cs"/>
        </a:defRPr>
      </a:lvl4pPr>
      <a:lvl5pPr marL="2057400" indent="-228600" algn="l" rtl="0" eaLnBrk="0" fontAlgn="base" hangingPunct="0">
        <a:lnSpc>
          <a:spcPct val="90000"/>
        </a:lnSpc>
        <a:spcBef>
          <a:spcPts val="500"/>
        </a:spcBef>
        <a:spcAft>
          <a:spcPct val="0"/>
        </a:spcAft>
        <a:buFont typeface="Wingdings 2" pitchFamily="18" charset="2"/>
        <a:buChar char=""/>
        <a:defRPr kern="1200">
          <a:solidFill>
            <a:schemeClr val="tx1"/>
          </a:solidFill>
          <a:latin typeface="Arial" panose="020B0604020202020204" pitchFamily="34" charset="0"/>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3314" name="Group 22"/>
          <p:cNvGrpSpPr>
            <a:grpSpLocks/>
          </p:cNvGrpSpPr>
          <p:nvPr/>
        </p:nvGrpSpPr>
        <p:grpSpPr bwMode="auto">
          <a:xfrm>
            <a:off x="0" y="228600"/>
            <a:ext cx="2851150" cy="6638925"/>
            <a:chOff x="2487613" y="285750"/>
            <a:chExt cx="2428875" cy="5654676"/>
          </a:xfrm>
        </p:grpSpPr>
        <p:sp>
          <p:nvSpPr>
            <p:cNvPr id="13334" name="Freeform 11"/>
            <p:cNvSpPr>
              <a:spLocks/>
            </p:cNvSpPr>
            <p:nvPr/>
          </p:nvSpPr>
          <p:spPr bwMode="auto">
            <a:xfrm>
              <a:off x="2487613" y="2284222"/>
              <a:ext cx="85200" cy="534098"/>
            </a:xfrm>
            <a:custGeom>
              <a:avLst/>
              <a:gdLst>
                <a:gd name="T0" fmla="*/ 0 w 22"/>
                <a:gd name="T1" fmla="*/ 0 h 136"/>
                <a:gd name="T2" fmla="*/ 22 w 22"/>
                <a:gd name="T3" fmla="*/ 136 h 136"/>
              </a:gdLst>
              <a:ahLst/>
              <a:cxnLst>
                <a:cxn ang="0">
                  <a:pos x="22" y="136"/>
                </a:cxn>
                <a:cxn ang="0">
                  <a:pos x="17" y="80"/>
                </a:cxn>
                <a:cxn ang="0">
                  <a:pos x="0" y="0"/>
                </a:cxn>
                <a:cxn ang="0">
                  <a:pos x="0" y="35"/>
                </a:cxn>
                <a:cxn ang="0">
                  <a:pos x="20" y="124"/>
                </a:cxn>
                <a:cxn ang="0">
                  <a:pos x="22" y="136"/>
                </a:cxn>
              </a:cxnLst>
              <a:rect l="T0" t="T1" r="T2" b="T3"/>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w="9525">
              <a:noFill/>
              <a:round/>
              <a:headEnd/>
              <a:tailEnd/>
            </a:ln>
          </p:spPr>
          <p:txBody>
            <a:bodyPr/>
            <a:lstStyle/>
            <a:p>
              <a:pPr>
                <a:defRPr/>
              </a:pPr>
              <a:endParaRPr lang="ru-RU"/>
            </a:p>
          </p:txBody>
        </p:sp>
        <p:sp>
          <p:nvSpPr>
            <p:cNvPr id="13335" name="Freeform 12"/>
            <p:cNvSpPr>
              <a:spLocks/>
            </p:cNvSpPr>
            <p:nvPr/>
          </p:nvSpPr>
          <p:spPr bwMode="auto">
            <a:xfrm>
              <a:off x="2597156" y="2779108"/>
              <a:ext cx="550418" cy="1978191"/>
            </a:xfrm>
            <a:custGeom>
              <a:avLst/>
              <a:gdLst>
                <a:gd name="T0" fmla="*/ 0 w 140"/>
                <a:gd name="T1" fmla="*/ 0 h 504"/>
                <a:gd name="T2" fmla="*/ 140 w 140"/>
                <a:gd name="T3" fmla="*/ 504 h 504"/>
              </a:gdLst>
              <a:ahLst/>
              <a:cxnLst>
                <a:cxn ang="0">
                  <a:pos x="86" y="350"/>
                </a:cxn>
                <a:cxn ang="0">
                  <a:pos x="139" y="504"/>
                </a:cxn>
                <a:cxn ang="0">
                  <a:pos x="140" y="478"/>
                </a:cxn>
                <a:cxn ang="0">
                  <a:pos x="95" y="347"/>
                </a:cxn>
                <a:cxn ang="0">
                  <a:pos x="0" y="0"/>
                </a:cxn>
                <a:cxn ang="0">
                  <a:pos x="6" y="61"/>
                </a:cxn>
                <a:cxn ang="0">
                  <a:pos x="86" y="350"/>
                </a:cxn>
              </a:cxnLst>
              <a:rect l="T0" t="T1" r="T2" b="T3"/>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w="9525">
              <a:noFill/>
              <a:round/>
              <a:headEnd/>
              <a:tailEnd/>
            </a:ln>
          </p:spPr>
          <p:txBody>
            <a:bodyPr/>
            <a:lstStyle/>
            <a:p>
              <a:pPr>
                <a:defRPr/>
              </a:pPr>
              <a:endParaRPr lang="ru-RU"/>
            </a:p>
          </p:txBody>
        </p:sp>
        <p:sp>
          <p:nvSpPr>
            <p:cNvPr id="13336" name="Freeform 13"/>
            <p:cNvSpPr>
              <a:spLocks/>
            </p:cNvSpPr>
            <p:nvPr/>
          </p:nvSpPr>
          <p:spPr bwMode="auto">
            <a:xfrm>
              <a:off x="3174622" y="4730255"/>
              <a:ext cx="519314" cy="1210171"/>
            </a:xfrm>
            <a:custGeom>
              <a:avLst/>
              <a:gdLst>
                <a:gd name="T0" fmla="*/ 0 w 132"/>
                <a:gd name="T1" fmla="*/ 0 h 308"/>
                <a:gd name="T2" fmla="*/ 132 w 132"/>
                <a:gd name="T3" fmla="*/ 308 h 308"/>
              </a:gdLst>
              <a:ahLst/>
              <a:cxnLst>
                <a:cxn ang="0">
                  <a:pos x="8" y="22"/>
                </a:cxn>
                <a:cxn ang="0">
                  <a:pos x="0" y="0"/>
                </a:cxn>
                <a:cxn ang="0">
                  <a:pos x="0" y="29"/>
                </a:cxn>
                <a:cxn ang="0">
                  <a:pos x="68" y="194"/>
                </a:cxn>
                <a:cxn ang="0">
                  <a:pos x="123" y="308"/>
                </a:cxn>
                <a:cxn ang="0">
                  <a:pos x="132" y="308"/>
                </a:cxn>
                <a:cxn ang="0">
                  <a:pos x="77" y="190"/>
                </a:cxn>
                <a:cxn ang="0">
                  <a:pos x="8" y="22"/>
                </a:cxn>
              </a:cxnLst>
              <a:rect l="T0" t="T1" r="T2" b="T3"/>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w="9525">
              <a:noFill/>
              <a:round/>
              <a:headEnd/>
              <a:tailEnd/>
            </a:ln>
          </p:spPr>
          <p:txBody>
            <a:bodyPr/>
            <a:lstStyle/>
            <a:p>
              <a:pPr>
                <a:defRPr/>
              </a:pPr>
              <a:endParaRPr lang="ru-RU"/>
            </a:p>
          </p:txBody>
        </p:sp>
        <p:sp>
          <p:nvSpPr>
            <p:cNvPr id="13337" name="Freeform 14"/>
            <p:cNvSpPr>
              <a:spLocks/>
            </p:cNvSpPr>
            <p:nvPr/>
          </p:nvSpPr>
          <p:spPr bwMode="auto">
            <a:xfrm>
              <a:off x="3305804" y="5630785"/>
              <a:ext cx="146057" cy="309641"/>
            </a:xfrm>
            <a:custGeom>
              <a:avLst/>
              <a:gdLst>
                <a:gd name="T0" fmla="*/ 0 w 37"/>
                <a:gd name="T1" fmla="*/ 0 h 79"/>
                <a:gd name="T2" fmla="*/ 37 w 37"/>
                <a:gd name="T3" fmla="*/ 79 h 79"/>
              </a:gdLst>
              <a:ahLst/>
              <a:cxnLst>
                <a:cxn ang="0">
                  <a:pos x="28" y="79"/>
                </a:cxn>
                <a:cxn ang="0">
                  <a:pos x="37" y="79"/>
                </a:cxn>
                <a:cxn ang="0">
                  <a:pos x="0" y="0"/>
                </a:cxn>
                <a:cxn ang="0">
                  <a:pos x="28" y="79"/>
                </a:cxn>
              </a:cxnLst>
              <a:rect l="T0" t="T1" r="T2" b="T3"/>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w="9525">
              <a:noFill/>
              <a:round/>
              <a:headEnd/>
              <a:tailEnd/>
            </a:ln>
          </p:spPr>
          <p:txBody>
            <a:bodyPr/>
            <a:lstStyle/>
            <a:p>
              <a:pPr>
                <a:defRPr/>
              </a:pPr>
              <a:endParaRPr lang="ru-RU"/>
            </a:p>
          </p:txBody>
        </p:sp>
        <p:sp>
          <p:nvSpPr>
            <p:cNvPr id="13338" name="Freeform 15"/>
            <p:cNvSpPr>
              <a:spLocks/>
            </p:cNvSpPr>
            <p:nvPr/>
          </p:nvSpPr>
          <p:spPr bwMode="auto">
            <a:xfrm>
              <a:off x="2572813" y="2818321"/>
              <a:ext cx="700533" cy="2834099"/>
            </a:xfrm>
            <a:custGeom>
              <a:avLst/>
              <a:gdLst>
                <a:gd name="T0" fmla="*/ 0 w 178"/>
                <a:gd name="T1" fmla="*/ 0 h 722"/>
                <a:gd name="T2" fmla="*/ 178 w 178"/>
                <a:gd name="T3" fmla="*/ 722 h 722"/>
              </a:gdLst>
              <a:ahLst/>
              <a:cxnLst>
                <a:cxn ang="0">
                  <a:pos x="162" y="660"/>
                </a:cxn>
                <a:cxn ang="0">
                  <a:pos x="116" y="534"/>
                </a:cxn>
                <a:cxn ang="0">
                  <a:pos x="40" y="236"/>
                </a:cxn>
                <a:cxn ang="0">
                  <a:pos x="12" y="51"/>
                </a:cxn>
                <a:cxn ang="0">
                  <a:pos x="0" y="0"/>
                </a:cxn>
                <a:cxn ang="0">
                  <a:pos x="33" y="237"/>
                </a:cxn>
                <a:cxn ang="0">
                  <a:pos x="107" y="537"/>
                </a:cxn>
                <a:cxn ang="0">
                  <a:pos x="160" y="681"/>
                </a:cxn>
                <a:cxn ang="0">
                  <a:pos x="178" y="722"/>
                </a:cxn>
                <a:cxn ang="0">
                  <a:pos x="174" y="708"/>
                </a:cxn>
                <a:cxn ang="0">
                  <a:pos x="162" y="660"/>
                </a:cxn>
              </a:cxnLst>
              <a:rect l="T0" t="T1" r="T2" b="T3"/>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w="9525">
              <a:noFill/>
              <a:round/>
              <a:headEnd/>
              <a:tailEnd/>
            </a:ln>
          </p:spPr>
          <p:txBody>
            <a:bodyPr/>
            <a:lstStyle/>
            <a:p>
              <a:pPr>
                <a:defRPr/>
              </a:pPr>
              <a:endParaRPr lang="ru-RU"/>
            </a:p>
          </p:txBody>
        </p:sp>
        <p:sp>
          <p:nvSpPr>
            <p:cNvPr id="13339" name="Freeform 16"/>
            <p:cNvSpPr>
              <a:spLocks/>
            </p:cNvSpPr>
            <p:nvPr/>
          </p:nvSpPr>
          <p:spPr bwMode="auto">
            <a:xfrm>
              <a:off x="2506546" y="285750"/>
              <a:ext cx="90610" cy="2493358"/>
            </a:xfrm>
            <a:custGeom>
              <a:avLst/>
              <a:gdLst>
                <a:gd name="T0" fmla="*/ 0 w 23"/>
                <a:gd name="T1" fmla="*/ 0 h 635"/>
                <a:gd name="T2" fmla="*/ 23 w 23"/>
                <a:gd name="T3" fmla="*/ 635 h 635"/>
              </a:gdLst>
              <a:ahLst/>
              <a:cxnLst>
                <a:cxn ang="0">
                  <a:pos x="11" y="577"/>
                </a:cxn>
                <a:cxn ang="0">
                  <a:pos x="12" y="589"/>
                </a:cxn>
                <a:cxn ang="0">
                  <a:pos x="22" y="632"/>
                </a:cxn>
                <a:cxn ang="0">
                  <a:pos x="23" y="635"/>
                </a:cxn>
                <a:cxn ang="0">
                  <a:pos x="17" y="576"/>
                </a:cxn>
                <a:cxn ang="0">
                  <a:pos x="5" y="269"/>
                </a:cxn>
                <a:cxn ang="0">
                  <a:pos x="15" y="0"/>
                </a:cxn>
                <a:cxn ang="0">
                  <a:pos x="12" y="0"/>
                </a:cxn>
                <a:cxn ang="0">
                  <a:pos x="1" y="269"/>
                </a:cxn>
                <a:cxn ang="0">
                  <a:pos x="11" y="577"/>
                </a:cxn>
              </a:cxnLst>
              <a:rect l="T0" t="T1" r="T2" b="T3"/>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w="9525">
              <a:noFill/>
              <a:round/>
              <a:headEnd/>
              <a:tailEnd/>
            </a:ln>
          </p:spPr>
          <p:txBody>
            <a:bodyPr/>
            <a:lstStyle/>
            <a:p>
              <a:pPr>
                <a:defRPr/>
              </a:pPr>
              <a:endParaRPr lang="ru-RU"/>
            </a:p>
          </p:txBody>
        </p:sp>
        <p:sp>
          <p:nvSpPr>
            <p:cNvPr id="13340" name="Freeform 17"/>
            <p:cNvSpPr>
              <a:spLocks/>
            </p:cNvSpPr>
            <p:nvPr/>
          </p:nvSpPr>
          <p:spPr bwMode="auto">
            <a:xfrm>
              <a:off x="2553880" y="2599273"/>
              <a:ext cx="67619" cy="420517"/>
            </a:xfrm>
            <a:custGeom>
              <a:avLst/>
              <a:gdLst>
                <a:gd name="T0" fmla="*/ 0 w 17"/>
                <a:gd name="T1" fmla="*/ 0 h 107"/>
                <a:gd name="T2" fmla="*/ 17 w 17"/>
                <a:gd name="T3" fmla="*/ 107 h 107"/>
              </a:gdLst>
              <a:ahLst/>
              <a:cxnLst>
                <a:cxn ang="0">
                  <a:pos x="0" y="0"/>
                </a:cxn>
                <a:cxn ang="0">
                  <a:pos x="5" y="56"/>
                </a:cxn>
                <a:cxn ang="0">
                  <a:pos x="17" y="107"/>
                </a:cxn>
                <a:cxn ang="0">
                  <a:pos x="11" y="46"/>
                </a:cxn>
                <a:cxn ang="0">
                  <a:pos x="10" y="43"/>
                </a:cxn>
                <a:cxn ang="0">
                  <a:pos x="0" y="0"/>
                </a:cxn>
              </a:cxnLst>
              <a:rect l="T0" t="T1" r="T2" b="T3"/>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w="9525">
              <a:noFill/>
              <a:round/>
              <a:headEnd/>
              <a:tailEnd/>
            </a:ln>
          </p:spPr>
          <p:txBody>
            <a:bodyPr/>
            <a:lstStyle/>
            <a:p>
              <a:pPr>
                <a:defRPr/>
              </a:pPr>
              <a:endParaRPr lang="ru-RU"/>
            </a:p>
          </p:txBody>
        </p:sp>
        <p:sp>
          <p:nvSpPr>
            <p:cNvPr id="13341" name="Freeform 18"/>
            <p:cNvSpPr>
              <a:spLocks/>
            </p:cNvSpPr>
            <p:nvPr/>
          </p:nvSpPr>
          <p:spPr bwMode="auto">
            <a:xfrm>
              <a:off x="3143518" y="4757298"/>
              <a:ext cx="162286" cy="873487"/>
            </a:xfrm>
            <a:custGeom>
              <a:avLst/>
              <a:gdLst>
                <a:gd name="T0" fmla="*/ 0 w 41"/>
                <a:gd name="T1" fmla="*/ 0 h 222"/>
                <a:gd name="T2" fmla="*/ 41 w 41"/>
                <a:gd name="T3" fmla="*/ 222 h 222"/>
              </a:gdLst>
              <a:ahLst/>
              <a:cxnLst>
                <a:cxn ang="0">
                  <a:pos x="0" y="0"/>
                </a:cxn>
                <a:cxn ang="0">
                  <a:pos x="5" y="93"/>
                </a:cxn>
                <a:cxn ang="0">
                  <a:pos x="17" y="166"/>
                </a:cxn>
                <a:cxn ang="0">
                  <a:pos x="24" y="184"/>
                </a:cxn>
                <a:cxn ang="0">
                  <a:pos x="41" y="222"/>
                </a:cxn>
                <a:cxn ang="0">
                  <a:pos x="38" y="212"/>
                </a:cxn>
                <a:cxn ang="0">
                  <a:pos x="13" y="92"/>
                </a:cxn>
                <a:cxn ang="0">
                  <a:pos x="8" y="22"/>
                </a:cxn>
                <a:cxn ang="0">
                  <a:pos x="7" y="18"/>
                </a:cxn>
                <a:cxn ang="0">
                  <a:pos x="0" y="0"/>
                </a:cxn>
              </a:cxnLst>
              <a:rect l="T0" t="T1" r="T2" b="T3"/>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w="9525">
              <a:noFill/>
              <a:round/>
              <a:headEnd/>
              <a:tailEnd/>
            </a:ln>
          </p:spPr>
          <p:txBody>
            <a:bodyPr/>
            <a:lstStyle/>
            <a:p>
              <a:pPr>
                <a:defRPr/>
              </a:pPr>
              <a:endParaRPr lang="ru-RU"/>
            </a:p>
          </p:txBody>
        </p:sp>
        <p:sp>
          <p:nvSpPr>
            <p:cNvPr id="13342" name="Freeform 19"/>
            <p:cNvSpPr>
              <a:spLocks/>
            </p:cNvSpPr>
            <p:nvPr/>
          </p:nvSpPr>
          <p:spPr bwMode="auto">
            <a:xfrm>
              <a:off x="3147575" y="1282282"/>
              <a:ext cx="1768913" cy="3447973"/>
            </a:xfrm>
            <a:custGeom>
              <a:avLst/>
              <a:gdLst>
                <a:gd name="T0" fmla="*/ 0 w 450"/>
                <a:gd name="T1" fmla="*/ 0 h 878"/>
                <a:gd name="T2" fmla="*/ 450 w 450"/>
                <a:gd name="T3" fmla="*/ 878 h 878"/>
              </a:gdLst>
              <a:ahLst/>
              <a:cxnLst>
                <a:cxn ang="0">
                  <a:pos x="7" y="854"/>
                </a:cxn>
                <a:cxn ang="0">
                  <a:pos x="50" y="613"/>
                </a:cxn>
                <a:cxn ang="0">
                  <a:pos x="149" y="388"/>
                </a:cxn>
                <a:cxn ang="0">
                  <a:pos x="285" y="183"/>
                </a:cxn>
                <a:cxn ang="0">
                  <a:pos x="364" y="89"/>
                </a:cxn>
                <a:cxn ang="0">
                  <a:pos x="406" y="44"/>
                </a:cxn>
                <a:cxn ang="0">
                  <a:pos x="450" y="1"/>
                </a:cxn>
                <a:cxn ang="0">
                  <a:pos x="450" y="0"/>
                </a:cxn>
                <a:cxn ang="0">
                  <a:pos x="405" y="43"/>
                </a:cxn>
                <a:cxn ang="0">
                  <a:pos x="363" y="88"/>
                </a:cxn>
                <a:cxn ang="0">
                  <a:pos x="283" y="181"/>
                </a:cxn>
                <a:cxn ang="0">
                  <a:pos x="145" y="386"/>
                </a:cxn>
                <a:cxn ang="0">
                  <a:pos x="45" y="611"/>
                </a:cxn>
                <a:cxn ang="0">
                  <a:pos x="0" y="854"/>
                </a:cxn>
                <a:cxn ang="0">
                  <a:pos x="0" y="859"/>
                </a:cxn>
                <a:cxn ang="0">
                  <a:pos x="7" y="878"/>
                </a:cxn>
                <a:cxn ang="0">
                  <a:pos x="7" y="854"/>
                </a:cxn>
              </a:cxnLst>
              <a:rect l="T0" t="T1" r="T2" b="T3"/>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w="9525">
              <a:noFill/>
              <a:round/>
              <a:headEnd/>
              <a:tailEnd/>
            </a:ln>
          </p:spPr>
          <p:txBody>
            <a:bodyPr/>
            <a:lstStyle/>
            <a:p>
              <a:pPr>
                <a:defRPr/>
              </a:pPr>
              <a:endParaRPr lang="ru-RU"/>
            </a:p>
          </p:txBody>
        </p:sp>
        <p:sp>
          <p:nvSpPr>
            <p:cNvPr id="13343" name="Freeform 20"/>
            <p:cNvSpPr>
              <a:spLocks/>
            </p:cNvSpPr>
            <p:nvPr/>
          </p:nvSpPr>
          <p:spPr bwMode="auto">
            <a:xfrm>
              <a:off x="3273346" y="5652419"/>
              <a:ext cx="137943" cy="288007"/>
            </a:xfrm>
            <a:custGeom>
              <a:avLst/>
              <a:gdLst>
                <a:gd name="T0" fmla="*/ 0 w 35"/>
                <a:gd name="T1" fmla="*/ 0 h 73"/>
                <a:gd name="T2" fmla="*/ 35 w 35"/>
                <a:gd name="T3" fmla="*/ 73 h 73"/>
              </a:gdLst>
              <a:ahLst/>
              <a:cxnLst>
                <a:cxn ang="0">
                  <a:pos x="0" y="0"/>
                </a:cxn>
                <a:cxn ang="0">
                  <a:pos x="26" y="73"/>
                </a:cxn>
                <a:cxn ang="0">
                  <a:pos x="35" y="73"/>
                </a:cxn>
                <a:cxn ang="0">
                  <a:pos x="0" y="0"/>
                </a:cxn>
              </a:cxnLst>
              <a:rect l="T0" t="T1" r="T2" b="T3"/>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w="9525">
              <a:noFill/>
              <a:round/>
              <a:headEnd/>
              <a:tailEnd/>
            </a:ln>
          </p:spPr>
          <p:txBody>
            <a:bodyPr/>
            <a:lstStyle/>
            <a:p>
              <a:pPr>
                <a:defRPr/>
              </a:pPr>
              <a:endParaRPr lang="ru-RU"/>
            </a:p>
          </p:txBody>
        </p:sp>
        <p:sp>
          <p:nvSpPr>
            <p:cNvPr id="13344" name="Freeform 21"/>
            <p:cNvSpPr>
              <a:spLocks/>
            </p:cNvSpPr>
            <p:nvPr/>
          </p:nvSpPr>
          <p:spPr bwMode="auto">
            <a:xfrm>
              <a:off x="3143518" y="4655887"/>
              <a:ext cx="31104" cy="189300"/>
            </a:xfrm>
            <a:custGeom>
              <a:avLst/>
              <a:gdLst>
                <a:gd name="T0" fmla="*/ 0 w 8"/>
                <a:gd name="T1" fmla="*/ 0 h 48"/>
                <a:gd name="T2" fmla="*/ 8 w 8"/>
                <a:gd name="T3" fmla="*/ 48 h 48"/>
              </a:gdLst>
              <a:ahLst/>
              <a:cxnLst>
                <a:cxn ang="0">
                  <a:pos x="7" y="44"/>
                </a:cxn>
                <a:cxn ang="0">
                  <a:pos x="8" y="48"/>
                </a:cxn>
                <a:cxn ang="0">
                  <a:pos x="8" y="19"/>
                </a:cxn>
                <a:cxn ang="0">
                  <a:pos x="1" y="0"/>
                </a:cxn>
                <a:cxn ang="0">
                  <a:pos x="0" y="26"/>
                </a:cxn>
                <a:cxn ang="0">
                  <a:pos x="7" y="44"/>
                </a:cxn>
              </a:cxnLst>
              <a:rect l="T0" t="T1" r="T2" b="T3"/>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w="9525">
              <a:noFill/>
              <a:round/>
              <a:headEnd/>
              <a:tailEnd/>
            </a:ln>
          </p:spPr>
          <p:txBody>
            <a:bodyPr/>
            <a:lstStyle/>
            <a:p>
              <a:pPr>
                <a:defRPr/>
              </a:pPr>
              <a:endParaRPr lang="ru-RU"/>
            </a:p>
          </p:txBody>
        </p:sp>
        <p:sp>
          <p:nvSpPr>
            <p:cNvPr id="13345" name="Freeform 22"/>
            <p:cNvSpPr>
              <a:spLocks/>
            </p:cNvSpPr>
            <p:nvPr/>
          </p:nvSpPr>
          <p:spPr bwMode="auto">
            <a:xfrm>
              <a:off x="3211137" y="5410385"/>
              <a:ext cx="204209" cy="530041"/>
            </a:xfrm>
            <a:custGeom>
              <a:avLst/>
              <a:gdLst>
                <a:gd name="T0" fmla="*/ 0 w 52"/>
                <a:gd name="T1" fmla="*/ 0 h 135"/>
                <a:gd name="T2" fmla="*/ 52 w 52"/>
                <a:gd name="T3" fmla="*/ 135 h 135"/>
              </a:gdLst>
              <a:ahLst/>
              <a:cxnLst>
                <a:cxn ang="0">
                  <a:pos x="7" y="18"/>
                </a:cxn>
                <a:cxn ang="0">
                  <a:pos x="0" y="0"/>
                </a:cxn>
                <a:cxn ang="0">
                  <a:pos x="12" y="48"/>
                </a:cxn>
                <a:cxn ang="0">
                  <a:pos x="16" y="62"/>
                </a:cxn>
                <a:cxn ang="0">
                  <a:pos x="51" y="135"/>
                </a:cxn>
                <a:cxn ang="0">
                  <a:pos x="52" y="135"/>
                </a:cxn>
                <a:cxn ang="0">
                  <a:pos x="24" y="56"/>
                </a:cxn>
                <a:cxn ang="0">
                  <a:pos x="7" y="18"/>
                </a:cxn>
              </a:cxnLst>
              <a:rect l="T0" t="T1" r="T2" b="T3"/>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w="9525">
              <a:noFill/>
              <a:round/>
              <a:headEnd/>
              <a:tailEnd/>
            </a:ln>
          </p:spPr>
          <p:txBody>
            <a:bodyPr/>
            <a:lstStyle/>
            <a:p>
              <a:pPr>
                <a:defRPr/>
              </a:pPr>
              <a:endParaRPr lang="ru-RU"/>
            </a:p>
          </p:txBody>
        </p:sp>
      </p:grpSp>
      <p:grpSp>
        <p:nvGrpSpPr>
          <p:cNvPr id="13315" name="Group 9"/>
          <p:cNvGrpSpPr>
            <a:grpSpLocks/>
          </p:cNvGrpSpPr>
          <p:nvPr/>
        </p:nvGrpSpPr>
        <p:grpSpPr bwMode="auto">
          <a:xfrm>
            <a:off x="26988" y="0"/>
            <a:ext cx="2357437" cy="6853238"/>
            <a:chOff x="6627813" y="194833"/>
            <a:chExt cx="1952625" cy="5678918"/>
          </a:xfrm>
        </p:grpSpPr>
        <p:sp>
          <p:nvSpPr>
            <p:cNvPr id="13322" name="Freeform 27"/>
            <p:cNvSpPr>
              <a:spLocks/>
            </p:cNvSpPr>
            <p:nvPr/>
          </p:nvSpPr>
          <p:spPr bwMode="auto">
            <a:xfrm>
              <a:off x="6627813" y="194833"/>
              <a:ext cx="408933" cy="3646504"/>
            </a:xfrm>
            <a:custGeom>
              <a:avLst/>
              <a:gdLst>
                <a:gd name="T0" fmla="*/ 0 w 103"/>
                <a:gd name="T1" fmla="*/ 0 h 920"/>
                <a:gd name="T2" fmla="*/ 103 w 103"/>
                <a:gd name="T3" fmla="*/ 920 h 920"/>
              </a:gdLst>
              <a:ahLst/>
              <a:cxnLst>
                <a:cxn ang="0">
                  <a:pos x="7" y="210"/>
                </a:cxn>
                <a:cxn ang="0">
                  <a:pos x="26" y="445"/>
                </a:cxn>
                <a:cxn ang="0">
                  <a:pos x="57" y="679"/>
                </a:cxn>
                <a:cxn ang="0">
                  <a:pos x="101" y="911"/>
                </a:cxn>
                <a:cxn ang="0">
                  <a:pos x="103" y="920"/>
                </a:cxn>
                <a:cxn ang="0">
                  <a:pos x="99" y="874"/>
                </a:cxn>
                <a:cxn ang="0">
                  <a:pos x="99" y="866"/>
                </a:cxn>
                <a:cxn ang="0">
                  <a:pos x="63" y="678"/>
                </a:cxn>
                <a:cxn ang="0">
                  <a:pos x="30" y="444"/>
                </a:cxn>
                <a:cxn ang="0">
                  <a:pos x="9" y="209"/>
                </a:cxn>
                <a:cxn ang="0">
                  <a:pos x="3" y="92"/>
                </a:cxn>
                <a:cxn ang="0">
                  <a:pos x="1" y="0"/>
                </a:cxn>
                <a:cxn ang="0">
                  <a:pos x="0" y="0"/>
                </a:cxn>
                <a:cxn ang="0">
                  <a:pos x="1" y="92"/>
                </a:cxn>
                <a:cxn ang="0">
                  <a:pos x="7" y="210"/>
                </a:cxn>
              </a:cxnLst>
              <a:rect l="T0" t="T1" r="T2" b="T3"/>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w="9525">
              <a:noFill/>
              <a:round/>
              <a:headEnd/>
              <a:tailEnd/>
            </a:ln>
          </p:spPr>
          <p:txBody>
            <a:bodyPr/>
            <a:lstStyle/>
            <a:p>
              <a:pPr>
                <a:defRPr/>
              </a:pPr>
              <a:endParaRPr lang="ru-RU"/>
            </a:p>
          </p:txBody>
        </p:sp>
        <p:sp>
          <p:nvSpPr>
            <p:cNvPr id="13323" name="Freeform 28"/>
            <p:cNvSpPr>
              <a:spLocks/>
            </p:cNvSpPr>
            <p:nvPr/>
          </p:nvSpPr>
          <p:spPr bwMode="auto">
            <a:xfrm>
              <a:off x="7061730" y="3771618"/>
              <a:ext cx="349763" cy="1310216"/>
            </a:xfrm>
            <a:custGeom>
              <a:avLst/>
              <a:gdLst>
                <a:gd name="T0" fmla="*/ 0 w 88"/>
                <a:gd name="T1" fmla="*/ 0 h 330"/>
                <a:gd name="T2" fmla="*/ 88 w 88"/>
                <a:gd name="T3" fmla="*/ 330 h 330"/>
              </a:gdLst>
              <a:ahLst/>
              <a:cxnLst>
                <a:cxn ang="0">
                  <a:pos x="53" y="229"/>
                </a:cxn>
                <a:cxn ang="0">
                  <a:pos x="88" y="330"/>
                </a:cxn>
                <a:cxn ang="0">
                  <a:pos x="88" y="308"/>
                </a:cxn>
                <a:cxn ang="0">
                  <a:pos x="88" y="304"/>
                </a:cxn>
                <a:cxn ang="0">
                  <a:pos x="62" y="226"/>
                </a:cxn>
                <a:cxn ang="0">
                  <a:pos x="0" y="0"/>
                </a:cxn>
                <a:cxn ang="0">
                  <a:pos x="7" y="63"/>
                </a:cxn>
                <a:cxn ang="0">
                  <a:pos x="53" y="229"/>
                </a:cxn>
              </a:cxnLst>
              <a:rect l="T0" t="T1" r="T2" b="T3"/>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w="9525">
              <a:noFill/>
              <a:round/>
              <a:headEnd/>
              <a:tailEnd/>
            </a:ln>
          </p:spPr>
          <p:txBody>
            <a:bodyPr/>
            <a:lstStyle/>
            <a:p>
              <a:pPr>
                <a:defRPr/>
              </a:pPr>
              <a:endParaRPr lang="ru-RU"/>
            </a:p>
          </p:txBody>
        </p:sp>
        <p:sp>
          <p:nvSpPr>
            <p:cNvPr id="13324" name="Freeform 29"/>
            <p:cNvSpPr>
              <a:spLocks/>
            </p:cNvSpPr>
            <p:nvPr/>
          </p:nvSpPr>
          <p:spPr bwMode="auto">
            <a:xfrm>
              <a:off x="7439105" y="5052893"/>
              <a:ext cx="357653" cy="820858"/>
            </a:xfrm>
            <a:custGeom>
              <a:avLst/>
              <a:gdLst>
                <a:gd name="T0" fmla="*/ 0 w 90"/>
                <a:gd name="T1" fmla="*/ 0 h 207"/>
                <a:gd name="T2" fmla="*/ 90 w 90"/>
                <a:gd name="T3" fmla="*/ 207 h 207"/>
              </a:gdLst>
              <a:ahLst/>
              <a:cxnLst>
                <a:cxn ang="0">
                  <a:pos x="6" y="15"/>
                </a:cxn>
                <a:cxn ang="0">
                  <a:pos x="0" y="0"/>
                </a:cxn>
                <a:cxn ang="0">
                  <a:pos x="1" y="29"/>
                </a:cxn>
                <a:cxn ang="0">
                  <a:pos x="42" y="127"/>
                </a:cxn>
                <a:cxn ang="0">
                  <a:pos x="80" y="207"/>
                </a:cxn>
                <a:cxn ang="0">
                  <a:pos x="90" y="207"/>
                </a:cxn>
                <a:cxn ang="0">
                  <a:pos x="50" y="123"/>
                </a:cxn>
                <a:cxn ang="0">
                  <a:pos x="6" y="15"/>
                </a:cxn>
              </a:cxnLst>
              <a:rect l="T0" t="T1" r="T2" b="T3"/>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w="9525">
              <a:noFill/>
              <a:round/>
              <a:headEnd/>
              <a:tailEnd/>
            </a:ln>
          </p:spPr>
          <p:txBody>
            <a:bodyPr/>
            <a:lstStyle/>
            <a:p>
              <a:pPr>
                <a:defRPr/>
              </a:pPr>
              <a:endParaRPr lang="ru-RU"/>
            </a:p>
          </p:txBody>
        </p:sp>
        <p:sp>
          <p:nvSpPr>
            <p:cNvPr id="13325" name="Freeform 30"/>
            <p:cNvSpPr>
              <a:spLocks/>
            </p:cNvSpPr>
            <p:nvPr/>
          </p:nvSpPr>
          <p:spPr bwMode="auto">
            <a:xfrm>
              <a:off x="7036746" y="3811082"/>
              <a:ext cx="457585" cy="1853508"/>
            </a:xfrm>
            <a:custGeom>
              <a:avLst/>
              <a:gdLst>
                <a:gd name="T0" fmla="*/ 0 w 115"/>
                <a:gd name="T1" fmla="*/ 0 h 467"/>
                <a:gd name="T2" fmla="*/ 115 w 115"/>
                <a:gd name="T3" fmla="*/ 467 h 467"/>
              </a:gdLst>
              <a:ahLst/>
              <a:cxnLst>
                <a:cxn ang="0">
                  <a:pos x="101" y="409"/>
                </a:cxn>
                <a:cxn ang="0">
                  <a:pos x="78" y="344"/>
                </a:cxn>
                <a:cxn ang="0">
                  <a:pos x="29" y="151"/>
                </a:cxn>
                <a:cxn ang="0">
                  <a:pos x="13" y="53"/>
                </a:cxn>
                <a:cxn ang="0">
                  <a:pos x="0" y="0"/>
                </a:cxn>
                <a:cxn ang="0">
                  <a:pos x="21" y="152"/>
                </a:cxn>
                <a:cxn ang="0">
                  <a:pos x="69" y="347"/>
                </a:cxn>
                <a:cxn ang="0">
                  <a:pos x="103" y="441"/>
                </a:cxn>
                <a:cxn ang="0">
                  <a:pos x="115" y="467"/>
                </a:cxn>
                <a:cxn ang="0">
                  <a:pos x="112" y="458"/>
                </a:cxn>
                <a:cxn ang="0">
                  <a:pos x="101" y="409"/>
                </a:cxn>
              </a:cxnLst>
              <a:rect l="T0" t="T1" r="T2" b="T3"/>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w="9525">
              <a:noFill/>
              <a:round/>
              <a:headEnd/>
              <a:tailEnd/>
            </a:ln>
          </p:spPr>
          <p:txBody>
            <a:bodyPr/>
            <a:lstStyle/>
            <a:p>
              <a:pPr>
                <a:defRPr/>
              </a:pPr>
              <a:endParaRPr lang="ru-RU"/>
            </a:p>
          </p:txBody>
        </p:sp>
        <p:sp>
          <p:nvSpPr>
            <p:cNvPr id="13326" name="Freeform 31"/>
            <p:cNvSpPr>
              <a:spLocks/>
            </p:cNvSpPr>
            <p:nvPr/>
          </p:nvSpPr>
          <p:spPr bwMode="auto">
            <a:xfrm>
              <a:off x="6993355" y="1263001"/>
              <a:ext cx="144639" cy="2508617"/>
            </a:xfrm>
            <a:custGeom>
              <a:avLst/>
              <a:gdLst>
                <a:gd name="T0" fmla="*/ 0 w 36"/>
                <a:gd name="T1" fmla="*/ 0 h 633"/>
                <a:gd name="T2" fmla="*/ 36 w 36"/>
                <a:gd name="T3" fmla="*/ 633 h 633"/>
              </a:gdLst>
              <a:ahLst/>
              <a:cxnLst>
                <a:cxn ang="0">
                  <a:pos x="17" y="633"/>
                </a:cxn>
                <a:cxn ang="0">
                  <a:pos x="13" y="597"/>
                </a:cxn>
                <a:cxn ang="0">
                  <a:pos x="5" y="398"/>
                </a:cxn>
                <a:cxn ang="0">
                  <a:pos x="13" y="198"/>
                </a:cxn>
                <a:cxn ang="0">
                  <a:pos x="22" y="99"/>
                </a:cxn>
                <a:cxn ang="0">
                  <a:pos x="36" y="0"/>
                </a:cxn>
                <a:cxn ang="0">
                  <a:pos x="35" y="0"/>
                </a:cxn>
                <a:cxn ang="0">
                  <a:pos x="20" y="99"/>
                </a:cxn>
                <a:cxn ang="0">
                  <a:pos x="10" y="198"/>
                </a:cxn>
                <a:cxn ang="0">
                  <a:pos x="1" y="398"/>
                </a:cxn>
                <a:cxn ang="0">
                  <a:pos x="7" y="589"/>
                </a:cxn>
                <a:cxn ang="0">
                  <a:pos x="16" y="632"/>
                </a:cxn>
                <a:cxn ang="0">
                  <a:pos x="17" y="633"/>
                </a:cxn>
              </a:cxnLst>
              <a:rect l="T0" t="T1" r="T2" b="T3"/>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w="9525">
              <a:noFill/>
              <a:round/>
              <a:headEnd/>
              <a:tailEnd/>
            </a:ln>
          </p:spPr>
          <p:txBody>
            <a:bodyPr/>
            <a:lstStyle/>
            <a:p>
              <a:pPr>
                <a:defRPr/>
              </a:pPr>
              <a:endParaRPr lang="ru-RU"/>
            </a:p>
          </p:txBody>
        </p:sp>
        <p:sp>
          <p:nvSpPr>
            <p:cNvPr id="13327" name="Freeform 32"/>
            <p:cNvSpPr>
              <a:spLocks/>
            </p:cNvSpPr>
            <p:nvPr/>
          </p:nvSpPr>
          <p:spPr bwMode="auto">
            <a:xfrm>
              <a:off x="7525889" y="5640911"/>
              <a:ext cx="111767" cy="232840"/>
            </a:xfrm>
            <a:custGeom>
              <a:avLst/>
              <a:gdLst>
                <a:gd name="T0" fmla="*/ 0 w 28"/>
                <a:gd name="T1" fmla="*/ 0 h 59"/>
                <a:gd name="T2" fmla="*/ 28 w 28"/>
                <a:gd name="T3" fmla="*/ 59 h 59"/>
              </a:gdLst>
              <a:ahLst/>
              <a:cxnLst>
                <a:cxn ang="0">
                  <a:pos x="22" y="59"/>
                </a:cxn>
                <a:cxn ang="0">
                  <a:pos x="28" y="59"/>
                </a:cxn>
                <a:cxn ang="0">
                  <a:pos x="0" y="0"/>
                </a:cxn>
                <a:cxn ang="0">
                  <a:pos x="22" y="59"/>
                </a:cxn>
              </a:cxnLst>
              <a:rect l="T0" t="T1" r="T2" b="T3"/>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w="9525">
              <a:noFill/>
              <a:round/>
              <a:headEnd/>
              <a:tailEnd/>
            </a:ln>
          </p:spPr>
          <p:txBody>
            <a:bodyPr/>
            <a:lstStyle/>
            <a:p>
              <a:pPr>
                <a:defRPr/>
              </a:pPr>
              <a:endParaRPr lang="ru-RU"/>
            </a:p>
          </p:txBody>
        </p:sp>
        <p:sp>
          <p:nvSpPr>
            <p:cNvPr id="13328" name="Freeform 33"/>
            <p:cNvSpPr>
              <a:spLocks/>
            </p:cNvSpPr>
            <p:nvPr/>
          </p:nvSpPr>
          <p:spPr bwMode="auto">
            <a:xfrm>
              <a:off x="7020967" y="3599290"/>
              <a:ext cx="68375" cy="423584"/>
            </a:xfrm>
            <a:custGeom>
              <a:avLst/>
              <a:gdLst>
                <a:gd name="T0" fmla="*/ 0 w 17"/>
                <a:gd name="T1" fmla="*/ 0 h 107"/>
                <a:gd name="T2" fmla="*/ 17 w 17"/>
                <a:gd name="T3" fmla="*/ 107 h 107"/>
              </a:gdLst>
              <a:ahLst/>
              <a:cxnLst>
                <a:cxn ang="0">
                  <a:pos x="4" y="54"/>
                </a:cxn>
                <a:cxn ang="0">
                  <a:pos x="17" y="107"/>
                </a:cxn>
                <a:cxn ang="0">
                  <a:pos x="10" y="44"/>
                </a:cxn>
                <a:cxn ang="0">
                  <a:pos x="9" y="43"/>
                </a:cxn>
                <a:cxn ang="0">
                  <a:pos x="0" y="0"/>
                </a:cxn>
                <a:cxn ang="0">
                  <a:pos x="0" y="8"/>
                </a:cxn>
                <a:cxn ang="0">
                  <a:pos x="4" y="54"/>
                </a:cxn>
              </a:cxnLst>
              <a:rect l="T0" t="T1" r="T2" b="T3"/>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w="9525">
              <a:noFill/>
              <a:round/>
              <a:headEnd/>
              <a:tailEnd/>
            </a:ln>
          </p:spPr>
          <p:txBody>
            <a:bodyPr/>
            <a:lstStyle/>
            <a:p>
              <a:pPr>
                <a:defRPr/>
              </a:pPr>
              <a:endParaRPr lang="ru-RU"/>
            </a:p>
          </p:txBody>
        </p:sp>
        <p:sp>
          <p:nvSpPr>
            <p:cNvPr id="13329" name="Freeform 34"/>
            <p:cNvSpPr>
              <a:spLocks/>
            </p:cNvSpPr>
            <p:nvPr/>
          </p:nvSpPr>
          <p:spPr bwMode="auto">
            <a:xfrm>
              <a:off x="7411493" y="2802110"/>
              <a:ext cx="1168945" cy="2250783"/>
            </a:xfrm>
            <a:custGeom>
              <a:avLst/>
              <a:gdLst>
                <a:gd name="T0" fmla="*/ 0 w 294"/>
                <a:gd name="T1" fmla="*/ 0 h 568"/>
                <a:gd name="T2" fmla="*/ 294 w 294"/>
                <a:gd name="T3" fmla="*/ 568 h 568"/>
              </a:gdLst>
              <a:ahLst/>
              <a:cxnLst>
                <a:cxn ang="0">
                  <a:pos x="8" y="553"/>
                </a:cxn>
                <a:cxn ang="0">
                  <a:pos x="35" y="397"/>
                </a:cxn>
                <a:cxn ang="0">
                  <a:pos x="99" y="252"/>
                </a:cxn>
                <a:cxn ang="0">
                  <a:pos x="187" y="119"/>
                </a:cxn>
                <a:cxn ang="0">
                  <a:pos x="238" y="58"/>
                </a:cxn>
                <a:cxn ang="0">
                  <a:pos x="265" y="28"/>
                </a:cxn>
                <a:cxn ang="0">
                  <a:pos x="294" y="0"/>
                </a:cxn>
                <a:cxn ang="0">
                  <a:pos x="293" y="0"/>
                </a:cxn>
                <a:cxn ang="0">
                  <a:pos x="264" y="27"/>
                </a:cxn>
                <a:cxn ang="0">
                  <a:pos x="237" y="56"/>
                </a:cxn>
                <a:cxn ang="0">
                  <a:pos x="185" y="117"/>
                </a:cxn>
                <a:cxn ang="0">
                  <a:pos x="95" y="249"/>
                </a:cxn>
                <a:cxn ang="0">
                  <a:pos x="30" y="396"/>
                </a:cxn>
                <a:cxn ang="0">
                  <a:pos x="0" y="549"/>
                </a:cxn>
                <a:cxn ang="0">
                  <a:pos x="7" y="568"/>
                </a:cxn>
                <a:cxn ang="0">
                  <a:pos x="8" y="553"/>
                </a:cxn>
              </a:cxnLst>
              <a:rect l="T0" t="T1" r="T2" b="T3"/>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w="9525">
              <a:noFill/>
              <a:round/>
              <a:headEnd/>
              <a:tailEnd/>
            </a:ln>
          </p:spPr>
          <p:txBody>
            <a:bodyPr/>
            <a:lstStyle/>
            <a:p>
              <a:pPr>
                <a:defRPr/>
              </a:pPr>
              <a:endParaRPr lang="ru-RU"/>
            </a:p>
          </p:txBody>
        </p:sp>
        <p:sp>
          <p:nvSpPr>
            <p:cNvPr id="13330" name="Freeform 35"/>
            <p:cNvSpPr>
              <a:spLocks/>
            </p:cNvSpPr>
            <p:nvPr/>
          </p:nvSpPr>
          <p:spPr bwMode="auto">
            <a:xfrm>
              <a:off x="7494331" y="5664590"/>
              <a:ext cx="99932" cy="209161"/>
            </a:xfrm>
            <a:custGeom>
              <a:avLst/>
              <a:gdLst>
                <a:gd name="T0" fmla="*/ 0 w 25"/>
                <a:gd name="T1" fmla="*/ 0 h 53"/>
                <a:gd name="T2" fmla="*/ 25 w 25"/>
                <a:gd name="T3" fmla="*/ 53 h 53"/>
              </a:gdLst>
              <a:ahLst/>
              <a:cxnLst>
                <a:cxn ang="0">
                  <a:pos x="0" y="0"/>
                </a:cxn>
                <a:cxn ang="0">
                  <a:pos x="19" y="53"/>
                </a:cxn>
                <a:cxn ang="0">
                  <a:pos x="25" y="53"/>
                </a:cxn>
                <a:cxn ang="0">
                  <a:pos x="0" y="0"/>
                </a:cxn>
              </a:cxnLst>
              <a:rect l="T0" t="T1" r="T2" b="T3"/>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w="9525">
              <a:noFill/>
              <a:round/>
              <a:headEnd/>
              <a:tailEnd/>
            </a:ln>
          </p:spPr>
          <p:txBody>
            <a:bodyPr/>
            <a:lstStyle/>
            <a:p>
              <a:pPr>
                <a:defRPr/>
              </a:pPr>
              <a:endParaRPr lang="ru-RU"/>
            </a:p>
          </p:txBody>
        </p:sp>
        <p:sp>
          <p:nvSpPr>
            <p:cNvPr id="13331" name="Freeform 36"/>
            <p:cNvSpPr>
              <a:spLocks/>
            </p:cNvSpPr>
            <p:nvPr/>
          </p:nvSpPr>
          <p:spPr bwMode="auto">
            <a:xfrm>
              <a:off x="7411493" y="5081833"/>
              <a:ext cx="114396" cy="559078"/>
            </a:xfrm>
            <a:custGeom>
              <a:avLst/>
              <a:gdLst>
                <a:gd name="T0" fmla="*/ 0 w 29"/>
                <a:gd name="T1" fmla="*/ 0 h 141"/>
                <a:gd name="T2" fmla="*/ 29 w 29"/>
                <a:gd name="T3" fmla="*/ 141 h 141"/>
              </a:gdLst>
              <a:ahLst/>
              <a:cxnLst>
                <a:cxn ang="0">
                  <a:pos x="0" y="0"/>
                </a:cxn>
                <a:cxn ang="0">
                  <a:pos x="7" y="89"/>
                </a:cxn>
                <a:cxn ang="0">
                  <a:pos x="18" y="117"/>
                </a:cxn>
                <a:cxn ang="0">
                  <a:pos x="29" y="141"/>
                </a:cxn>
                <a:cxn ang="0">
                  <a:pos x="27" y="135"/>
                </a:cxn>
                <a:cxn ang="0">
                  <a:pos x="8" y="22"/>
                </a:cxn>
                <a:cxn ang="0">
                  <a:pos x="4" y="11"/>
                </a:cxn>
                <a:cxn ang="0">
                  <a:pos x="0" y="0"/>
                </a:cxn>
              </a:cxnLst>
              <a:rect l="T0" t="T1" r="T2" b="T3"/>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w="9525">
              <a:noFill/>
              <a:round/>
              <a:headEnd/>
              <a:tailEnd/>
            </a:ln>
          </p:spPr>
          <p:txBody>
            <a:bodyPr/>
            <a:lstStyle/>
            <a:p>
              <a:pPr>
                <a:defRPr/>
              </a:pPr>
              <a:endParaRPr lang="ru-RU"/>
            </a:p>
          </p:txBody>
        </p:sp>
        <p:sp>
          <p:nvSpPr>
            <p:cNvPr id="13332" name="Freeform 37"/>
            <p:cNvSpPr>
              <a:spLocks/>
            </p:cNvSpPr>
            <p:nvPr/>
          </p:nvSpPr>
          <p:spPr bwMode="auto">
            <a:xfrm>
              <a:off x="7411493" y="4977910"/>
              <a:ext cx="32872" cy="189429"/>
            </a:xfrm>
            <a:custGeom>
              <a:avLst/>
              <a:gdLst>
                <a:gd name="T0" fmla="*/ 0 w 8"/>
                <a:gd name="T1" fmla="*/ 0 h 48"/>
                <a:gd name="T2" fmla="*/ 8 w 8"/>
                <a:gd name="T3" fmla="*/ 48 h 48"/>
              </a:gdLst>
              <a:ahLst/>
              <a:cxnLst>
                <a:cxn ang="0">
                  <a:pos x="0" y="26"/>
                </a:cxn>
                <a:cxn ang="0">
                  <a:pos x="4" y="37"/>
                </a:cxn>
                <a:cxn ang="0">
                  <a:pos x="8" y="48"/>
                </a:cxn>
                <a:cxn ang="0">
                  <a:pos x="7" y="19"/>
                </a:cxn>
                <a:cxn ang="0">
                  <a:pos x="0" y="0"/>
                </a:cxn>
                <a:cxn ang="0">
                  <a:pos x="0" y="4"/>
                </a:cxn>
                <a:cxn ang="0">
                  <a:pos x="0" y="26"/>
                </a:cxn>
              </a:cxnLst>
              <a:rect l="T0" t="T1" r="T2" b="T3"/>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w="9525">
              <a:noFill/>
              <a:round/>
              <a:headEnd/>
              <a:tailEnd/>
            </a:ln>
          </p:spPr>
          <p:txBody>
            <a:bodyPr/>
            <a:lstStyle/>
            <a:p>
              <a:pPr>
                <a:defRPr/>
              </a:pPr>
              <a:endParaRPr lang="ru-RU"/>
            </a:p>
          </p:txBody>
        </p:sp>
        <p:sp>
          <p:nvSpPr>
            <p:cNvPr id="13333" name="Freeform 38"/>
            <p:cNvSpPr>
              <a:spLocks/>
            </p:cNvSpPr>
            <p:nvPr/>
          </p:nvSpPr>
          <p:spPr bwMode="auto">
            <a:xfrm>
              <a:off x="7439105" y="5434381"/>
              <a:ext cx="174882" cy="439370"/>
            </a:xfrm>
            <a:custGeom>
              <a:avLst/>
              <a:gdLst>
                <a:gd name="T0" fmla="*/ 0 w 44"/>
                <a:gd name="T1" fmla="*/ 0 h 111"/>
                <a:gd name="T2" fmla="*/ 44 w 44"/>
                <a:gd name="T3" fmla="*/ 111 h 111"/>
              </a:gdLst>
              <a:ahLst/>
              <a:cxnLst>
                <a:cxn ang="0">
                  <a:pos x="11" y="28"/>
                </a:cxn>
                <a:cxn ang="0">
                  <a:pos x="0" y="0"/>
                </a:cxn>
                <a:cxn ang="0">
                  <a:pos x="11" y="49"/>
                </a:cxn>
                <a:cxn ang="0">
                  <a:pos x="14" y="58"/>
                </a:cxn>
                <a:cxn ang="0">
                  <a:pos x="39" y="111"/>
                </a:cxn>
                <a:cxn ang="0">
                  <a:pos x="44" y="111"/>
                </a:cxn>
                <a:cxn ang="0">
                  <a:pos x="22" y="52"/>
                </a:cxn>
                <a:cxn ang="0">
                  <a:pos x="11" y="28"/>
                </a:cxn>
              </a:cxnLst>
              <a:rect l="T0" t="T1" r="T2" b="T3"/>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w="9525">
              <a:noFill/>
              <a:round/>
              <a:headEnd/>
              <a:tailEnd/>
            </a:ln>
          </p:spPr>
          <p:txBody>
            <a:bodyPr/>
            <a:lstStyle/>
            <a:p>
              <a:pPr>
                <a:defRPr/>
              </a:pPr>
              <a:endParaRPr lang="ru-RU"/>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3317" name="Title Placeholder 1"/>
          <p:cNvSpPr>
            <a:spLocks noGrp="1"/>
          </p:cNvSpPr>
          <p:nvPr>
            <p:ph type="title"/>
          </p:nvPr>
        </p:nvSpPr>
        <p:spPr bwMode="auto">
          <a:xfrm>
            <a:off x="2592388" y="623888"/>
            <a:ext cx="8912225" cy="12811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заголовка</a:t>
            </a:r>
            <a:endParaRPr lang="en-US" smtClean="0"/>
          </a:p>
        </p:txBody>
      </p:sp>
      <p:sp>
        <p:nvSpPr>
          <p:cNvPr id="13318" name="Text Placeholder 2"/>
          <p:cNvSpPr>
            <a:spLocks noGrp="1"/>
          </p:cNvSpPr>
          <p:nvPr>
            <p:ph type="body" idx="1"/>
          </p:nvPr>
        </p:nvSpPr>
        <p:spPr bwMode="auto">
          <a:xfrm>
            <a:off x="2589213" y="2133600"/>
            <a:ext cx="8915400" cy="3886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fontAlgn="auto">
              <a:spcBef>
                <a:spcPts val="0"/>
              </a:spcBef>
              <a:spcAft>
                <a:spcPts val="0"/>
              </a:spcAft>
              <a:defRPr sz="900">
                <a:solidFill>
                  <a:schemeClr val="tx1">
                    <a:tint val="75000"/>
                  </a:schemeClr>
                </a:solidFill>
                <a:latin typeface="+mn-lt"/>
                <a:cs typeface="+mn-cs"/>
              </a:defRPr>
            </a:lvl1pPr>
          </a:lstStyle>
          <a:p>
            <a:pPr>
              <a:defRPr/>
            </a:pPr>
            <a:fld id="{6AF3FD31-7DC3-4E7F-9B86-CF077FCB7502}" type="datetimeFigureOut">
              <a:rPr lang="ru-RU"/>
              <a:pPr>
                <a:defRPr/>
              </a:pPr>
              <a:t>13.05.2018</a:t>
            </a:fld>
            <a:endParaRPr lang="ru-RU"/>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ru-RU"/>
          </a:p>
        </p:txBody>
      </p:sp>
      <p:sp>
        <p:nvSpPr>
          <p:cNvPr id="6" name="Slide Number Placeholder 5"/>
          <p:cNvSpPr>
            <a:spLocks noGrp="1"/>
          </p:cNvSpPr>
          <p:nvPr>
            <p:ph type="sldNum" sz="quarter" idx="4"/>
          </p:nvPr>
        </p:nvSpPr>
        <p:spPr bwMode="gray">
          <a:xfrm>
            <a:off x="531813" y="787400"/>
            <a:ext cx="779462" cy="365125"/>
          </a:xfrm>
          <a:prstGeom prst="rect">
            <a:avLst/>
          </a:prstGeom>
        </p:spPr>
        <p:txBody>
          <a:bodyPr vert="horz" lIns="91440" tIns="45720" rIns="91440" bIns="45720" rtlCol="0" anchor="ctr"/>
          <a:lstStyle>
            <a:lvl1pPr algn="r" fontAlgn="auto">
              <a:spcBef>
                <a:spcPts val="0"/>
              </a:spcBef>
              <a:spcAft>
                <a:spcPts val="0"/>
              </a:spcAft>
              <a:defRPr sz="2000">
                <a:solidFill>
                  <a:srgbClr val="FEFFFF"/>
                </a:solidFill>
                <a:latin typeface="+mn-lt"/>
                <a:cs typeface="+mn-cs"/>
              </a:defRPr>
            </a:lvl1pPr>
          </a:lstStyle>
          <a:p>
            <a:pPr>
              <a:defRPr/>
            </a:pPr>
            <a:fld id="{D9F61EE6-DB8B-435B-BDE9-A6DF2247C4A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026" r:id="rId1"/>
    <p:sldLayoutId id="2147484027" r:id="rId2"/>
    <p:sldLayoutId id="2147484028" r:id="rId3"/>
    <p:sldLayoutId id="2147484029" r:id="rId4"/>
    <p:sldLayoutId id="2147484030" r:id="rId5"/>
    <p:sldLayoutId id="2147484031" r:id="rId6"/>
    <p:sldLayoutId id="2147484032" r:id="rId7"/>
    <p:sldLayoutId id="2147484033" r:id="rId8"/>
    <p:sldLayoutId id="2147484034" r:id="rId9"/>
    <p:sldLayoutId id="2147484035" r:id="rId10"/>
    <p:sldLayoutId id="2147484036" r:id="rId11"/>
    <p:sldLayoutId id="2147484037" r:id="rId12"/>
    <p:sldLayoutId id="2147484038" r:id="rId13"/>
    <p:sldLayoutId id="2147484039" r:id="rId14"/>
    <p:sldLayoutId id="2147484040" r:id="rId15"/>
    <p:sldLayoutId id="2147484041" r:id="rId16"/>
  </p:sldLayoutIdLst>
  <p:txStyles>
    <p:titleStyle>
      <a:lvl1pPr algn="l" defTabSz="457200" rtl="0" eaLnBrk="0" fontAlgn="base" hangingPunct="0">
        <a:spcBef>
          <a:spcPct val="0"/>
        </a:spcBef>
        <a:spcAft>
          <a:spcPct val="0"/>
        </a:spcAft>
        <a:defRPr sz="3600" kern="1200">
          <a:solidFill>
            <a:srgbClr val="262626"/>
          </a:solidFill>
          <a:latin typeface="+mj-lt"/>
          <a:ea typeface="+mj-ea"/>
          <a:cs typeface="+mj-cs"/>
        </a:defRPr>
      </a:lvl1pPr>
      <a:lvl2pPr algn="l" defTabSz="457200" rtl="0" eaLnBrk="0" fontAlgn="base" hangingPunct="0">
        <a:spcBef>
          <a:spcPct val="0"/>
        </a:spcBef>
        <a:spcAft>
          <a:spcPct val="0"/>
        </a:spcAft>
        <a:defRPr sz="3600">
          <a:solidFill>
            <a:srgbClr val="262626"/>
          </a:solidFill>
          <a:latin typeface="Arial" charset="0"/>
        </a:defRPr>
      </a:lvl2pPr>
      <a:lvl3pPr algn="l" defTabSz="457200" rtl="0" eaLnBrk="0" fontAlgn="base" hangingPunct="0">
        <a:spcBef>
          <a:spcPct val="0"/>
        </a:spcBef>
        <a:spcAft>
          <a:spcPct val="0"/>
        </a:spcAft>
        <a:defRPr sz="3600">
          <a:solidFill>
            <a:srgbClr val="262626"/>
          </a:solidFill>
          <a:latin typeface="Arial" charset="0"/>
        </a:defRPr>
      </a:lvl3pPr>
      <a:lvl4pPr algn="l" defTabSz="457200" rtl="0" eaLnBrk="0" fontAlgn="base" hangingPunct="0">
        <a:spcBef>
          <a:spcPct val="0"/>
        </a:spcBef>
        <a:spcAft>
          <a:spcPct val="0"/>
        </a:spcAft>
        <a:defRPr sz="3600">
          <a:solidFill>
            <a:srgbClr val="262626"/>
          </a:solidFill>
          <a:latin typeface="Arial" charset="0"/>
        </a:defRPr>
      </a:lvl4pPr>
      <a:lvl5pPr algn="l" defTabSz="457200" rtl="0" eaLnBrk="0" fontAlgn="base" hangingPunct="0">
        <a:spcBef>
          <a:spcPct val="0"/>
        </a:spcBef>
        <a:spcAft>
          <a:spcPct val="0"/>
        </a:spcAft>
        <a:defRPr sz="3600">
          <a:solidFill>
            <a:srgbClr val="262626"/>
          </a:solidFill>
          <a:latin typeface="Arial"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Font typeface="Wingdings 3"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030413" y="635000"/>
            <a:ext cx="8915400" cy="2263775"/>
          </a:xfrm>
        </p:spPr>
        <p:txBody>
          <a:bodyPr rtlCol="0">
            <a:normAutofit fontScale="90000"/>
          </a:bodyPr>
          <a:lstStyle/>
          <a:p>
            <a:pPr eaLnBrk="1" fontAlgn="auto" hangingPunct="1">
              <a:spcAft>
                <a:spcPts val="0"/>
              </a:spcAft>
              <a:defRPr/>
            </a:pPr>
            <a:r>
              <a:rPr lang="ru-RU" dirty="0" err="1" smtClean="0">
                <a:solidFill>
                  <a:schemeClr val="tx1">
                    <a:lumMod val="85000"/>
                    <a:lumOff val="15000"/>
                  </a:schemeClr>
                </a:solidFill>
              </a:rPr>
              <a:t>Буллинг</a:t>
            </a:r>
            <a:r>
              <a:rPr lang="ru-RU" dirty="0" smtClean="0">
                <a:solidFill>
                  <a:schemeClr val="tx1">
                    <a:lumMod val="85000"/>
                    <a:lumOff val="15000"/>
                  </a:schemeClr>
                </a:solidFill>
              </a:rPr>
              <a:t>, как социально-психологическая проблема</a:t>
            </a:r>
            <a:br>
              <a:rPr lang="ru-RU" dirty="0" smtClean="0">
                <a:solidFill>
                  <a:schemeClr val="tx1">
                    <a:lumMod val="85000"/>
                    <a:lumOff val="15000"/>
                  </a:schemeClr>
                </a:solidFill>
              </a:rPr>
            </a:br>
            <a:endParaRPr lang="ru-RU" dirty="0">
              <a:solidFill>
                <a:schemeClr val="tx1">
                  <a:lumMod val="85000"/>
                  <a:lumOff val="15000"/>
                </a:schemeClr>
              </a:solidFill>
            </a:endParaRPr>
          </a:p>
        </p:txBody>
      </p:sp>
      <p:pic>
        <p:nvPicPr>
          <p:cNvPr id="30722" name="Рисунок 4"/>
          <p:cNvPicPr>
            <a:picLocks noChangeAspect="1"/>
          </p:cNvPicPr>
          <p:nvPr/>
        </p:nvPicPr>
        <p:blipFill>
          <a:blip r:embed="rId2"/>
          <a:srcRect/>
          <a:stretch>
            <a:fillRect/>
          </a:stretch>
        </p:blipFill>
        <p:spPr bwMode="auto">
          <a:xfrm>
            <a:off x="4405313" y="2446338"/>
            <a:ext cx="5486400" cy="4035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54225" y="841375"/>
            <a:ext cx="8915400" cy="3776663"/>
          </a:xfrm>
        </p:spPr>
        <p:txBody>
          <a:bodyPr rtlCol="0">
            <a:normAutofit fontScale="25000" lnSpcReduction="20000"/>
          </a:bodyPr>
          <a:lstStyle/>
          <a:p>
            <a:pPr marL="0" indent="0" eaLnBrk="1" fontAlgn="auto" hangingPunct="1">
              <a:spcAft>
                <a:spcPts val="0"/>
              </a:spcAft>
              <a:buFont typeface="Wingdings 3" pitchFamily="18" charset="2"/>
              <a:buNone/>
              <a:defRPr/>
            </a:pPr>
            <a:r>
              <a:rPr lang="ru-RU" sz="5600" b="1" dirty="0">
                <a:solidFill>
                  <a:schemeClr val="tx1">
                    <a:lumMod val="75000"/>
                    <a:lumOff val="25000"/>
                  </a:schemeClr>
                </a:solidFill>
                <a:cs typeface="Arial" panose="020B0604020202020204" pitchFamily="34" charset="0"/>
              </a:rPr>
              <a:t>Английское слово «</a:t>
            </a:r>
            <a:r>
              <a:rPr lang="ru-RU" sz="5600" b="1" dirty="0" err="1">
                <a:solidFill>
                  <a:schemeClr val="tx1">
                    <a:lumMod val="75000"/>
                    <a:lumOff val="25000"/>
                  </a:schemeClr>
                </a:solidFill>
                <a:cs typeface="Arial" panose="020B0604020202020204" pitchFamily="34" charset="0"/>
              </a:rPr>
              <a:t>буллинг</a:t>
            </a:r>
            <a:r>
              <a:rPr lang="ru-RU" sz="5600" dirty="0">
                <a:solidFill>
                  <a:schemeClr val="tx1">
                    <a:lumMod val="75000"/>
                    <a:lumOff val="25000"/>
                  </a:schemeClr>
                </a:solidFill>
                <a:cs typeface="Arial" panose="020B0604020202020204" pitchFamily="34" charset="0"/>
              </a:rPr>
              <a:t>» (</a:t>
            </a:r>
            <a:r>
              <a:rPr lang="ru-RU" sz="5600" dirty="0" err="1">
                <a:solidFill>
                  <a:schemeClr val="tx1">
                    <a:lumMod val="75000"/>
                    <a:lumOff val="25000"/>
                  </a:schemeClr>
                </a:solidFill>
                <a:cs typeface="Arial" panose="020B0604020202020204" pitchFamily="34" charset="0"/>
              </a:rPr>
              <a:t>byllyng</a:t>
            </a:r>
            <a:r>
              <a:rPr lang="ru-RU" sz="5600" dirty="0">
                <a:solidFill>
                  <a:schemeClr val="tx1">
                    <a:lumMod val="75000"/>
                    <a:lumOff val="25000"/>
                  </a:schemeClr>
                </a:solidFill>
                <a:cs typeface="Arial" panose="020B0604020202020204" pitchFamily="34" charset="0"/>
              </a:rPr>
              <a:t>, от </a:t>
            </a:r>
            <a:r>
              <a:rPr lang="ru-RU" sz="5600" dirty="0" err="1">
                <a:solidFill>
                  <a:schemeClr val="tx1">
                    <a:lumMod val="75000"/>
                    <a:lumOff val="25000"/>
                  </a:schemeClr>
                </a:solidFill>
                <a:cs typeface="Arial" panose="020B0604020202020204" pitchFamily="34" charset="0"/>
              </a:rPr>
              <a:t>billy</a:t>
            </a:r>
            <a:r>
              <a:rPr lang="ru-RU" sz="5600" dirty="0">
                <a:solidFill>
                  <a:schemeClr val="tx1">
                    <a:lumMod val="75000"/>
                    <a:lumOff val="25000"/>
                  </a:schemeClr>
                </a:solidFill>
                <a:cs typeface="Arial" panose="020B0604020202020204" pitchFamily="34" charset="0"/>
              </a:rPr>
              <a:t> – </a:t>
            </a:r>
            <a:r>
              <a:rPr lang="ru-RU" sz="5600" dirty="0" err="1">
                <a:solidFill>
                  <a:schemeClr val="tx1">
                    <a:lumMod val="75000"/>
                    <a:lumOff val="25000"/>
                  </a:schemeClr>
                </a:solidFill>
                <a:cs typeface="Arial" panose="020B0604020202020204" pitchFamily="34" charset="0"/>
              </a:rPr>
              <a:t>булли</a:t>
            </a:r>
            <a:r>
              <a:rPr lang="ru-RU" sz="5600" dirty="0">
                <a:solidFill>
                  <a:schemeClr val="tx1">
                    <a:lumMod val="75000"/>
                    <a:lumOff val="25000"/>
                  </a:schemeClr>
                </a:solidFill>
                <a:cs typeface="Arial" panose="020B0604020202020204" pitchFamily="34" charset="0"/>
              </a:rPr>
              <a:t>, хулиган, драчун, задира, грубиян, насильник) означает </a:t>
            </a:r>
            <a:endParaRPr lang="ru-RU" sz="5600" dirty="0" smtClean="0">
              <a:solidFill>
                <a:schemeClr val="tx1">
                  <a:lumMod val="75000"/>
                  <a:lumOff val="25000"/>
                </a:schemeClr>
              </a:solidFill>
              <a:cs typeface="Arial" panose="020B0604020202020204" pitchFamily="34" charset="0"/>
            </a:endParaRPr>
          </a:p>
          <a:p>
            <a:pPr marL="0" indent="0" eaLnBrk="1" fontAlgn="auto" hangingPunct="1">
              <a:spcAft>
                <a:spcPts val="0"/>
              </a:spcAft>
              <a:buFont typeface="Wingdings 3" pitchFamily="18" charset="2"/>
              <a:buNone/>
              <a:defRPr/>
            </a:pPr>
            <a:r>
              <a:rPr lang="ru-RU" sz="5600" dirty="0" smtClean="0">
                <a:solidFill>
                  <a:schemeClr val="tx1">
                    <a:lumMod val="75000"/>
                    <a:lumOff val="25000"/>
                  </a:schemeClr>
                </a:solidFill>
                <a:cs typeface="Arial" panose="020B0604020202020204" pitchFamily="34" charset="0"/>
              </a:rPr>
              <a:t>запугивание</a:t>
            </a:r>
            <a:r>
              <a:rPr lang="ru-RU" sz="5600" dirty="0">
                <a:solidFill>
                  <a:schemeClr val="tx1">
                    <a:lumMod val="75000"/>
                    <a:lumOff val="25000"/>
                  </a:schemeClr>
                </a:solidFill>
                <a:cs typeface="Arial" panose="020B0604020202020204" pitchFamily="34" charset="0"/>
              </a:rPr>
              <a:t>, физический или психологический террор, направленный на то, чтобы вызвать у других страх и </a:t>
            </a:r>
            <a:r>
              <a:rPr lang="ru-RU" sz="5600" dirty="0" smtClean="0">
                <a:solidFill>
                  <a:schemeClr val="tx1">
                    <a:lumMod val="75000"/>
                    <a:lumOff val="25000"/>
                  </a:schemeClr>
                </a:solidFill>
                <a:cs typeface="Arial" panose="020B0604020202020204" pitchFamily="34" charset="0"/>
              </a:rPr>
              <a:t>тем</a:t>
            </a:r>
          </a:p>
          <a:p>
            <a:pPr marL="0" indent="0" eaLnBrk="1" fontAlgn="auto" hangingPunct="1">
              <a:spcAft>
                <a:spcPts val="0"/>
              </a:spcAft>
              <a:buFont typeface="Wingdings 3" pitchFamily="18" charset="2"/>
              <a:buNone/>
              <a:defRPr/>
            </a:pPr>
            <a:r>
              <a:rPr lang="ru-RU" sz="5600" dirty="0" smtClean="0">
                <a:solidFill>
                  <a:schemeClr val="tx1">
                    <a:lumMod val="75000"/>
                    <a:lumOff val="25000"/>
                  </a:schemeClr>
                </a:solidFill>
                <a:cs typeface="Arial" panose="020B0604020202020204" pitchFamily="34" charset="0"/>
              </a:rPr>
              <a:t> </a:t>
            </a:r>
            <a:r>
              <a:rPr lang="ru-RU" sz="5600" dirty="0">
                <a:solidFill>
                  <a:schemeClr val="tx1">
                    <a:lumMod val="75000"/>
                    <a:lumOff val="25000"/>
                  </a:schemeClr>
                </a:solidFill>
                <a:cs typeface="Arial" panose="020B0604020202020204" pitchFamily="34" charset="0"/>
              </a:rPr>
              <a:t>самым подчинить его себе. </a:t>
            </a:r>
            <a:endParaRPr lang="ru-RU" sz="5600" dirty="0" smtClean="0">
              <a:solidFill>
                <a:schemeClr val="tx1">
                  <a:lumMod val="75000"/>
                  <a:lumOff val="25000"/>
                </a:schemeClr>
              </a:solidFill>
              <a:cs typeface="Arial" panose="020B0604020202020204" pitchFamily="34" charset="0"/>
            </a:endParaRPr>
          </a:p>
          <a:p>
            <a:pPr marL="0" indent="0" eaLnBrk="1" fontAlgn="auto" hangingPunct="1">
              <a:spcAft>
                <a:spcPts val="0"/>
              </a:spcAft>
              <a:buFont typeface="Wingdings 3" pitchFamily="18" charset="2"/>
              <a:buNone/>
              <a:defRPr/>
            </a:pPr>
            <a:endParaRPr lang="ru-RU" sz="5600" dirty="0">
              <a:solidFill>
                <a:schemeClr val="tx1">
                  <a:lumMod val="75000"/>
                  <a:lumOff val="25000"/>
                </a:schemeClr>
              </a:solidFill>
              <a:cs typeface="Arial" panose="020B0604020202020204" pitchFamily="34" charset="0"/>
            </a:endParaRPr>
          </a:p>
          <a:p>
            <a:pPr marL="0" indent="0" eaLnBrk="1" fontAlgn="auto" hangingPunct="1">
              <a:spcAft>
                <a:spcPts val="0"/>
              </a:spcAft>
              <a:buFont typeface="Wingdings 3" pitchFamily="18" charset="2"/>
              <a:buNone/>
              <a:defRPr/>
            </a:pPr>
            <a:r>
              <a:rPr lang="ru-RU" sz="5600" b="1" dirty="0">
                <a:solidFill>
                  <a:schemeClr val="tx1">
                    <a:lumMod val="75000"/>
                    <a:lumOff val="25000"/>
                  </a:schemeClr>
                </a:solidFill>
                <a:cs typeface="Arial" panose="020B0604020202020204" pitchFamily="34" charset="0"/>
              </a:rPr>
              <a:t>Самыми распространёнными формами </a:t>
            </a:r>
            <a:r>
              <a:rPr lang="ru-RU" sz="5600" b="1" dirty="0" err="1">
                <a:solidFill>
                  <a:schemeClr val="tx1">
                    <a:lumMod val="75000"/>
                    <a:lumOff val="25000"/>
                  </a:schemeClr>
                </a:solidFill>
                <a:cs typeface="Arial" panose="020B0604020202020204" pitchFamily="34" charset="0"/>
              </a:rPr>
              <a:t>буллинга</a:t>
            </a:r>
            <a:r>
              <a:rPr lang="ru-RU" sz="5600" b="1" dirty="0">
                <a:solidFill>
                  <a:schemeClr val="tx1">
                    <a:lumMod val="75000"/>
                    <a:lumOff val="25000"/>
                  </a:schemeClr>
                </a:solidFill>
                <a:cs typeface="Arial" panose="020B0604020202020204" pitchFamily="34" charset="0"/>
              </a:rPr>
              <a:t> являются:</a:t>
            </a:r>
            <a:endParaRPr lang="ru-RU" sz="5600" dirty="0">
              <a:solidFill>
                <a:schemeClr val="tx1">
                  <a:lumMod val="75000"/>
                  <a:lumOff val="25000"/>
                </a:schemeClr>
              </a:solidFill>
              <a:cs typeface="Arial" panose="020B0604020202020204" pitchFamily="34" charset="0"/>
            </a:endParaRPr>
          </a:p>
          <a:p>
            <a:pPr eaLnBrk="1" fontAlgn="auto" hangingPunct="1">
              <a:spcAft>
                <a:spcPts val="0"/>
              </a:spcAft>
              <a:buFont typeface="Wingdings 3" charset="2"/>
              <a:buChar char=""/>
              <a:defRPr/>
            </a:pPr>
            <a:r>
              <a:rPr lang="ru-RU" sz="5600" dirty="0">
                <a:solidFill>
                  <a:schemeClr val="tx1">
                    <a:lumMod val="75000"/>
                    <a:lumOff val="25000"/>
                  </a:schemeClr>
                </a:solidFill>
                <a:cs typeface="Arial" panose="020B0604020202020204" pitchFamily="34" charset="0"/>
              </a:rPr>
              <a:t>вербальный </a:t>
            </a:r>
            <a:r>
              <a:rPr lang="ru-RU" sz="5600" dirty="0" err="1">
                <a:solidFill>
                  <a:schemeClr val="tx1">
                    <a:lumMod val="75000"/>
                    <a:lumOff val="25000"/>
                  </a:schemeClr>
                </a:solidFill>
                <a:cs typeface="Arial" panose="020B0604020202020204" pitchFamily="34" charset="0"/>
              </a:rPr>
              <a:t>буллинг</a:t>
            </a:r>
            <a:r>
              <a:rPr lang="ru-RU" sz="5600" dirty="0">
                <a:solidFill>
                  <a:schemeClr val="tx1">
                    <a:lumMod val="75000"/>
                    <a:lumOff val="25000"/>
                  </a:schemeClr>
                </a:solidFill>
                <a:cs typeface="Arial" panose="020B0604020202020204" pitchFamily="34" charset="0"/>
              </a:rPr>
              <a:t> (угрозы, оскорбления, саркастические замечания, унижение</a:t>
            </a:r>
            <a:r>
              <a:rPr lang="ru-RU" sz="5600" dirty="0" smtClean="0">
                <a:solidFill>
                  <a:schemeClr val="tx1">
                    <a:lumMod val="75000"/>
                    <a:lumOff val="25000"/>
                  </a:schemeClr>
                </a:solidFill>
                <a:cs typeface="Arial" panose="020B0604020202020204" pitchFamily="34" charset="0"/>
              </a:rPr>
              <a:t>)</a:t>
            </a:r>
          </a:p>
          <a:p>
            <a:pPr marL="0" indent="0" eaLnBrk="1" fontAlgn="auto" hangingPunct="1">
              <a:spcAft>
                <a:spcPts val="0"/>
              </a:spcAft>
              <a:buFont typeface="Wingdings 3" pitchFamily="18" charset="2"/>
              <a:buNone/>
              <a:defRPr/>
            </a:pPr>
            <a:endParaRPr lang="ru-RU" sz="5600" dirty="0">
              <a:solidFill>
                <a:schemeClr val="tx1">
                  <a:lumMod val="75000"/>
                  <a:lumOff val="25000"/>
                </a:schemeClr>
              </a:solidFill>
              <a:cs typeface="Arial" panose="020B0604020202020204" pitchFamily="34" charset="0"/>
            </a:endParaRPr>
          </a:p>
          <a:p>
            <a:pPr eaLnBrk="1" fontAlgn="auto" hangingPunct="1">
              <a:spcAft>
                <a:spcPts val="0"/>
              </a:spcAft>
              <a:buFont typeface="Wingdings 3" charset="2"/>
              <a:buChar char=""/>
              <a:defRPr/>
            </a:pPr>
            <a:r>
              <a:rPr lang="ru-RU" sz="5600" dirty="0">
                <a:solidFill>
                  <a:schemeClr val="tx1">
                    <a:lumMod val="75000"/>
                    <a:lumOff val="25000"/>
                  </a:schemeClr>
                </a:solidFill>
                <a:cs typeface="Arial" panose="020B0604020202020204" pitchFamily="34" charset="0"/>
              </a:rPr>
              <a:t>физический (ребёнка могут толкнуть, ударить</a:t>
            </a:r>
            <a:r>
              <a:rPr lang="ru-RU" sz="5600" dirty="0" smtClean="0">
                <a:solidFill>
                  <a:schemeClr val="tx1">
                    <a:lumMod val="75000"/>
                    <a:lumOff val="25000"/>
                  </a:schemeClr>
                </a:solidFill>
                <a:cs typeface="Arial" panose="020B0604020202020204" pitchFamily="34" charset="0"/>
              </a:rPr>
              <a:t>)</a:t>
            </a:r>
          </a:p>
          <a:p>
            <a:pPr marL="0" indent="0" eaLnBrk="1" fontAlgn="auto" hangingPunct="1">
              <a:spcAft>
                <a:spcPts val="0"/>
              </a:spcAft>
              <a:buFont typeface="Wingdings 3" pitchFamily="18" charset="2"/>
              <a:buNone/>
              <a:defRPr/>
            </a:pPr>
            <a:endParaRPr lang="ru-RU" sz="5600" dirty="0">
              <a:solidFill>
                <a:schemeClr val="tx1">
                  <a:lumMod val="75000"/>
                  <a:lumOff val="25000"/>
                </a:schemeClr>
              </a:solidFill>
              <a:cs typeface="Arial" panose="020B0604020202020204" pitchFamily="34" charset="0"/>
            </a:endParaRPr>
          </a:p>
          <a:p>
            <a:pPr eaLnBrk="1" fontAlgn="auto" hangingPunct="1">
              <a:spcAft>
                <a:spcPts val="0"/>
              </a:spcAft>
              <a:buFont typeface="Wingdings 3" charset="2"/>
              <a:buChar char=""/>
              <a:defRPr/>
            </a:pPr>
            <a:r>
              <a:rPr lang="ru-RU" sz="5600" dirty="0">
                <a:solidFill>
                  <a:schemeClr val="tx1">
                    <a:lumMod val="75000"/>
                    <a:lumOff val="25000"/>
                  </a:schemeClr>
                </a:solidFill>
                <a:cs typeface="Arial" panose="020B0604020202020204" pitchFamily="34" charset="0"/>
              </a:rPr>
              <a:t>психологический (психологическое давление, оказываемое группой, игнорирование</a:t>
            </a:r>
            <a:r>
              <a:rPr lang="ru-RU" sz="5600" dirty="0" smtClean="0">
                <a:solidFill>
                  <a:schemeClr val="tx1">
                    <a:lumMod val="75000"/>
                    <a:lumOff val="25000"/>
                  </a:schemeClr>
                </a:solidFill>
                <a:cs typeface="Arial" panose="020B0604020202020204" pitchFamily="34" charset="0"/>
              </a:rPr>
              <a:t>)</a:t>
            </a:r>
          </a:p>
          <a:p>
            <a:pPr marL="0" indent="0" eaLnBrk="1" fontAlgn="auto" hangingPunct="1">
              <a:spcAft>
                <a:spcPts val="0"/>
              </a:spcAft>
              <a:buFont typeface="Wingdings 3" pitchFamily="18" charset="2"/>
              <a:buNone/>
              <a:defRPr/>
            </a:pPr>
            <a:endParaRPr lang="ru-RU" sz="5600" dirty="0">
              <a:solidFill>
                <a:schemeClr val="tx1">
                  <a:lumMod val="75000"/>
                  <a:lumOff val="25000"/>
                </a:schemeClr>
              </a:solidFill>
              <a:cs typeface="Arial" panose="020B0604020202020204" pitchFamily="34" charset="0"/>
            </a:endParaRPr>
          </a:p>
          <a:p>
            <a:pPr eaLnBrk="1" fontAlgn="auto" hangingPunct="1">
              <a:spcAft>
                <a:spcPts val="0"/>
              </a:spcAft>
              <a:buFont typeface="Wingdings 3" charset="2"/>
              <a:buChar char=""/>
              <a:defRPr/>
            </a:pPr>
            <a:r>
              <a:rPr lang="ru-RU" sz="5600" dirty="0">
                <a:solidFill>
                  <a:schemeClr val="tx1">
                    <a:lumMod val="75000"/>
                    <a:lumOff val="25000"/>
                  </a:schemeClr>
                </a:solidFill>
                <a:cs typeface="Arial" panose="020B0604020202020204" pitchFamily="34" charset="0"/>
              </a:rPr>
              <a:t>вымогательство денег/порча </a:t>
            </a:r>
            <a:r>
              <a:rPr lang="ru-RU" sz="5600" dirty="0" smtClean="0">
                <a:solidFill>
                  <a:schemeClr val="tx1">
                    <a:lumMod val="75000"/>
                    <a:lumOff val="25000"/>
                  </a:schemeClr>
                </a:solidFill>
                <a:cs typeface="Arial" panose="020B0604020202020204" pitchFamily="34" charset="0"/>
              </a:rPr>
              <a:t>имущества</a:t>
            </a:r>
          </a:p>
          <a:p>
            <a:pPr marL="0" indent="0" eaLnBrk="1" fontAlgn="auto" hangingPunct="1">
              <a:spcAft>
                <a:spcPts val="0"/>
              </a:spcAft>
              <a:buFont typeface="Wingdings 3" pitchFamily="18" charset="2"/>
              <a:buNone/>
              <a:defRPr/>
            </a:pPr>
            <a:endParaRPr lang="ru-RU" sz="5600" dirty="0">
              <a:solidFill>
                <a:schemeClr val="tx1">
                  <a:lumMod val="75000"/>
                  <a:lumOff val="25000"/>
                </a:schemeClr>
              </a:solidFill>
              <a:cs typeface="Arial" panose="020B0604020202020204" pitchFamily="34" charset="0"/>
            </a:endParaRPr>
          </a:p>
          <a:p>
            <a:pPr eaLnBrk="1" fontAlgn="auto" hangingPunct="1">
              <a:spcAft>
                <a:spcPts val="0"/>
              </a:spcAft>
              <a:buFont typeface="Wingdings 3" charset="2"/>
              <a:buChar char=""/>
              <a:defRPr/>
            </a:pPr>
            <a:r>
              <a:rPr lang="ru-RU" sz="5600" dirty="0" err="1">
                <a:solidFill>
                  <a:schemeClr val="tx1">
                    <a:lumMod val="75000"/>
                    <a:lumOff val="25000"/>
                  </a:schemeClr>
                </a:solidFill>
                <a:cs typeface="Arial" panose="020B0604020202020204" pitchFamily="34" charset="0"/>
              </a:rPr>
              <a:t>кибербуллинг</a:t>
            </a:r>
            <a:r>
              <a:rPr lang="ru-RU" sz="5600" dirty="0">
                <a:solidFill>
                  <a:schemeClr val="tx1">
                    <a:lumMod val="75000"/>
                    <a:lumOff val="25000"/>
                  </a:schemeClr>
                </a:solidFill>
                <a:cs typeface="Arial" panose="020B0604020202020204" pitchFamily="34" charset="0"/>
              </a:rPr>
              <a:t> (</a:t>
            </a:r>
            <a:r>
              <a:rPr lang="ru-RU" sz="5600" dirty="0" err="1">
                <a:solidFill>
                  <a:schemeClr val="tx1">
                    <a:lumMod val="75000"/>
                    <a:lumOff val="25000"/>
                  </a:schemeClr>
                </a:solidFill>
                <a:cs typeface="Arial" panose="020B0604020202020204" pitchFamily="34" charset="0"/>
              </a:rPr>
              <a:t>буллинг</a:t>
            </a:r>
            <a:r>
              <a:rPr lang="ru-RU" sz="5600" dirty="0">
                <a:solidFill>
                  <a:schemeClr val="tx1">
                    <a:lumMod val="75000"/>
                    <a:lumOff val="25000"/>
                  </a:schemeClr>
                </a:solidFill>
                <a:cs typeface="Arial" panose="020B0604020202020204" pitchFamily="34" charset="0"/>
              </a:rPr>
              <a:t> с использованием социальных сетей</a:t>
            </a:r>
            <a:r>
              <a:rPr lang="ru-RU" sz="5600" dirty="0" smtClean="0">
                <a:solidFill>
                  <a:schemeClr val="tx1">
                    <a:lumMod val="75000"/>
                    <a:lumOff val="25000"/>
                  </a:schemeClr>
                </a:solidFill>
                <a:cs typeface="Arial" panose="020B0604020202020204" pitchFamily="34" charset="0"/>
              </a:rPr>
              <a:t>)</a:t>
            </a:r>
          </a:p>
          <a:p>
            <a:pPr marL="0" indent="0" eaLnBrk="1" fontAlgn="auto" hangingPunct="1">
              <a:spcAft>
                <a:spcPts val="0"/>
              </a:spcAft>
              <a:buFont typeface="Wingdings 3" pitchFamily="18" charset="2"/>
              <a:buNone/>
              <a:defRPr/>
            </a:pPr>
            <a:endParaRPr lang="ru-RU" sz="5600" dirty="0">
              <a:solidFill>
                <a:schemeClr val="tx1">
                  <a:lumMod val="75000"/>
                  <a:lumOff val="25000"/>
                </a:schemeClr>
              </a:solidFill>
              <a:cs typeface="Arial" panose="020B0604020202020204" pitchFamily="34" charset="0"/>
            </a:endParaRPr>
          </a:p>
          <a:p>
            <a:pPr eaLnBrk="1" fontAlgn="auto" hangingPunct="1">
              <a:spcAft>
                <a:spcPts val="0"/>
              </a:spcAft>
              <a:buFont typeface="Wingdings 3" charset="2"/>
              <a:buChar char=""/>
              <a:defRPr/>
            </a:pPr>
            <a:r>
              <a:rPr lang="ru-RU" sz="5600" dirty="0">
                <a:solidFill>
                  <a:schemeClr val="tx1">
                    <a:lumMod val="75000"/>
                    <a:lumOff val="25000"/>
                  </a:schemeClr>
                </a:solidFill>
                <a:cs typeface="Arial" panose="020B0604020202020204" pitchFamily="34" charset="0"/>
              </a:rPr>
              <a:t>телефонный </a:t>
            </a:r>
            <a:r>
              <a:rPr lang="ru-RU" sz="5600" dirty="0" err="1">
                <a:solidFill>
                  <a:schemeClr val="tx1">
                    <a:lumMod val="75000"/>
                    <a:lumOff val="25000"/>
                  </a:schemeClr>
                </a:solidFill>
                <a:cs typeface="Arial" panose="020B0604020202020204" pitchFamily="34" charset="0"/>
              </a:rPr>
              <a:t>буллинг</a:t>
            </a:r>
            <a:endParaRPr lang="ru-RU" sz="5600" dirty="0">
              <a:solidFill>
                <a:schemeClr val="tx1">
                  <a:lumMod val="75000"/>
                  <a:lumOff val="25000"/>
                </a:schemeClr>
              </a:solidFill>
              <a:cs typeface="Arial" panose="020B0604020202020204" pitchFamily="34" charset="0"/>
            </a:endParaRPr>
          </a:p>
          <a:p>
            <a:pPr marL="0" indent="0" eaLnBrk="1" fontAlgn="auto" hangingPunct="1">
              <a:spcAft>
                <a:spcPts val="0"/>
              </a:spcAft>
              <a:buFont typeface="Wingdings 3" charset="2"/>
              <a:buNone/>
              <a:defRPr/>
            </a:pPr>
            <a:r>
              <a:rPr lang="ru-RU" sz="5600" dirty="0">
                <a:solidFill>
                  <a:schemeClr val="tx1">
                    <a:lumMod val="75000"/>
                    <a:lumOff val="25000"/>
                  </a:schemeClr>
                </a:solidFill>
                <a:cs typeface="Arial" panose="020B0604020202020204" pitchFamily="34" charset="0"/>
              </a:rPr>
              <a:t> </a:t>
            </a:r>
          </a:p>
          <a:p>
            <a:pPr eaLnBrk="1" fontAlgn="auto" hangingPunct="1">
              <a:spcAft>
                <a:spcPts val="0"/>
              </a:spcAft>
              <a:buFont typeface="Wingdings 3" charset="2"/>
              <a:buChar char=""/>
              <a:defRPr/>
            </a:pPr>
            <a:endParaRPr lang="ru-RU"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227263" y="1046163"/>
            <a:ext cx="8915400" cy="3778250"/>
          </a:xfrm>
        </p:spPr>
        <p:txBody>
          <a:bodyPr>
            <a:normAutofit/>
          </a:bodyPr>
          <a:lstStyle/>
          <a:p>
            <a:pPr marL="0" indent="0" eaLnBrk="1" hangingPunct="1">
              <a:buFont typeface="Wingdings 3" pitchFamily="18" charset="2"/>
              <a:buNone/>
            </a:pPr>
            <a:r>
              <a:rPr lang="ru-RU" sz="1500" b="1" i="1" smtClean="0">
                <a:cs typeface="Arial" charset="0"/>
              </a:rPr>
              <a:t>Школьный буллинг - что это?</a:t>
            </a:r>
          </a:p>
          <a:p>
            <a:pPr marL="0" indent="0" eaLnBrk="1" hangingPunct="1">
              <a:buFont typeface="Wingdings 3" pitchFamily="18" charset="2"/>
              <a:buNone/>
            </a:pPr>
            <a:endParaRPr lang="ru-RU" sz="1500" smtClean="0">
              <a:cs typeface="Arial" charset="0"/>
            </a:endParaRPr>
          </a:p>
          <a:p>
            <a:pPr marL="0" indent="0" eaLnBrk="1" hangingPunct="1"/>
            <a:r>
              <a:rPr lang="ru-RU" sz="1400" smtClean="0">
                <a:cs typeface="Arial" charset="0"/>
              </a:rPr>
              <a:t>Практически в каждом классе есть ученики, которые становятся объектами насмешек и открытых издевательств.</a:t>
            </a:r>
          </a:p>
          <a:p>
            <a:pPr marL="0" indent="0" eaLnBrk="1" hangingPunct="1"/>
            <a:r>
              <a:rPr lang="ru-RU" sz="1400" b="1" smtClean="0">
                <a:cs typeface="Arial" charset="0"/>
              </a:rPr>
              <a:t> </a:t>
            </a:r>
            <a:r>
              <a:rPr lang="ru-RU" sz="1400" smtClean="0">
                <a:cs typeface="Arial" charset="0"/>
              </a:rPr>
              <a:t>Школьная травля не является чем-то уходящим - приходящим: боль и унижения часто продолжаются по несколько лет, а то и до окончания школы.. Что же это за явление такое, в котором учащегося называли раньше «белой вороной», «козлом отпущения», жертвой «школьной дедовщины», а теперь жертвами буллинга? </a:t>
            </a:r>
          </a:p>
          <a:p>
            <a:pPr marL="0" indent="0" eaLnBrk="1" hangingPunct="1"/>
            <a:endParaRPr lang="ru-RU" sz="1400" smtClean="0">
              <a:cs typeface="Arial" charset="0"/>
            </a:endParaRPr>
          </a:p>
        </p:txBody>
      </p:sp>
      <p:pic>
        <p:nvPicPr>
          <p:cNvPr id="32770" name="Picture 3" descr="C:\Users\betru\OneDrive\Рабочий стол\Буллинг\depositphotos_58565705-stock-photo-bullying.jpg"/>
          <p:cNvPicPr>
            <a:picLocks noChangeAspect="1" noChangeArrowheads="1"/>
          </p:cNvPicPr>
          <p:nvPr/>
        </p:nvPicPr>
        <p:blipFill>
          <a:blip r:embed="rId2"/>
          <a:srcRect/>
          <a:stretch>
            <a:fillRect/>
          </a:stretch>
        </p:blipFill>
        <p:spPr bwMode="auto">
          <a:xfrm>
            <a:off x="2563813" y="3490913"/>
            <a:ext cx="4286250" cy="285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Объект 2"/>
          <p:cNvSpPr>
            <a:spLocks noGrp="1"/>
          </p:cNvSpPr>
          <p:nvPr>
            <p:ph idx="1"/>
          </p:nvPr>
        </p:nvSpPr>
        <p:spPr>
          <a:xfrm>
            <a:off x="2312988" y="1106488"/>
            <a:ext cx="8915400" cy="3778250"/>
          </a:xfrm>
        </p:spPr>
        <p:txBody>
          <a:bodyPr/>
          <a:lstStyle/>
          <a:p>
            <a:pPr marL="0" indent="0" eaLnBrk="1" hangingPunct="1">
              <a:buFont typeface="Wingdings 3" pitchFamily="18" charset="2"/>
              <a:buNone/>
            </a:pPr>
            <a:r>
              <a:rPr lang="ru-RU" b="1" smtClean="0"/>
              <a:t>       Выделяют следующие виды эмоционального насилия:</a:t>
            </a:r>
            <a:endParaRPr lang="ru-RU" smtClean="0"/>
          </a:p>
          <a:p>
            <a:pPr marL="0" indent="0" eaLnBrk="1" hangingPunct="1"/>
            <a:r>
              <a:rPr lang="ru-RU" sz="1400" i="1" smtClean="0">
                <a:cs typeface="Arial" charset="0"/>
              </a:rPr>
              <a:t>насмешки, присвоение кличек,</a:t>
            </a:r>
            <a:r>
              <a:rPr lang="ru-RU" sz="1400" smtClean="0">
                <a:cs typeface="Arial" charset="0"/>
              </a:rPr>
              <a:t> с которыми постоянно обращаются к одному человеку, тем самым раня и оскорбляя его. Унижение в присутствии других детей и пр. Этот вид буллинга зачастую направлен на тех жертв, которые имеют заметные отличия в физической внешности или низкую успеваемость.  </a:t>
            </a:r>
          </a:p>
          <a:p>
            <a:pPr marL="0" indent="0" eaLnBrk="1" hangingPunct="1"/>
            <a:r>
              <a:rPr lang="ru-RU" sz="1400" i="1" smtClean="0">
                <a:cs typeface="Arial" charset="0"/>
              </a:rPr>
              <a:t> отторжение, изоляция, отказ от общения с жертвой.</a:t>
            </a:r>
            <a:r>
              <a:rPr lang="ru-RU" sz="1400" smtClean="0">
                <a:cs typeface="Arial" charset="0"/>
              </a:rPr>
              <a:t> Инициатором использования этого метода, как правило, является хулиган.  Жертва намеренно изолируется, изгоняется либо игнорируется частью класса или всем классом.  Это может сопровождаться распространением записок, нашептыванием оскорблений, которые могут быть услышаны жертвой, либо унизительными надписями на доске или в общественных местах (с ребенком отказываются играть, заниматься, не хотят с ним сидеть за одной партой, не приглашают на дни рождения и т. д.).</a:t>
            </a:r>
          </a:p>
          <a:p>
            <a:pPr marL="0" indent="0" eaLnBrk="1" hangingPunct="1"/>
            <a:endParaRPr lang="ru-RU" sz="1400" smtClean="0"/>
          </a:p>
        </p:txBody>
      </p:sp>
      <p:pic>
        <p:nvPicPr>
          <p:cNvPr id="33794" name="Picture 4" descr="C:\Users\betru\OneDrive\Рабочий стол\Буллинг\depositphotos_61028317-stock-photo-boy-being-bullied.jpg"/>
          <p:cNvPicPr>
            <a:picLocks noChangeAspect="1" noChangeArrowheads="1"/>
          </p:cNvPicPr>
          <p:nvPr/>
        </p:nvPicPr>
        <p:blipFill>
          <a:blip r:embed="rId2"/>
          <a:srcRect/>
          <a:stretch>
            <a:fillRect/>
          </a:stretch>
        </p:blipFill>
        <p:spPr bwMode="auto">
          <a:xfrm>
            <a:off x="7448550" y="3749675"/>
            <a:ext cx="2071688" cy="3108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382838" y="1125538"/>
            <a:ext cx="8915400" cy="3776662"/>
          </a:xfrm>
        </p:spPr>
        <p:txBody>
          <a:bodyPr rtlCol="0">
            <a:normAutofit/>
          </a:bodyPr>
          <a:lstStyle/>
          <a:p>
            <a:pPr marL="0" indent="0" eaLnBrk="1" fontAlgn="auto" hangingPunct="1">
              <a:spcAft>
                <a:spcPts val="0"/>
              </a:spcAft>
              <a:buFont typeface="Wingdings 3" pitchFamily="18" charset="2"/>
              <a:buNone/>
              <a:defRPr/>
            </a:pPr>
            <a:r>
              <a:rPr lang="ru-RU" b="1" dirty="0">
                <a:solidFill>
                  <a:schemeClr val="tx1">
                    <a:lumMod val="75000"/>
                    <a:lumOff val="25000"/>
                  </a:schemeClr>
                </a:solidFill>
              </a:rPr>
              <a:t>Под физическим насилием подразумевают применение физической силы по отношению к ученику, соученику, в результате чего возможно нанесение физической травмы</a:t>
            </a:r>
            <a:r>
              <a:rPr lang="ru-RU" dirty="0">
                <a:solidFill>
                  <a:schemeClr val="tx1">
                    <a:lumMod val="75000"/>
                    <a:lumOff val="25000"/>
                  </a:schemeClr>
                </a:solidFill>
              </a:rPr>
              <a:t>. </a:t>
            </a:r>
          </a:p>
          <a:p>
            <a:pPr marL="0" indent="0" eaLnBrk="1" fontAlgn="auto" hangingPunct="1">
              <a:spcAft>
                <a:spcPts val="0"/>
              </a:spcAft>
              <a:buFont typeface="Wingdings 3" charset="2"/>
              <a:buNone/>
              <a:defRPr/>
            </a:pPr>
            <a:r>
              <a:rPr lang="ru-RU" dirty="0">
                <a:solidFill>
                  <a:schemeClr val="tx1">
                    <a:lumMod val="75000"/>
                    <a:lumOff val="25000"/>
                  </a:schemeClr>
                </a:solidFill>
              </a:rPr>
              <a:t> </a:t>
            </a:r>
            <a:r>
              <a:rPr lang="ru-RU" sz="1400" dirty="0" smtClean="0">
                <a:solidFill>
                  <a:schemeClr val="tx1">
                    <a:lumMod val="75000"/>
                    <a:lumOff val="25000"/>
                  </a:schemeClr>
                </a:solidFill>
                <a:cs typeface="Arial" panose="020B0604020202020204" pitchFamily="34" charset="0"/>
              </a:rPr>
              <a:t>К </a:t>
            </a:r>
            <a:r>
              <a:rPr lang="ru-RU" sz="1400" dirty="0">
                <a:solidFill>
                  <a:schemeClr val="tx1">
                    <a:lumMod val="75000"/>
                    <a:lumOff val="25000"/>
                  </a:schemeClr>
                </a:solidFill>
                <a:cs typeface="Arial" panose="020B0604020202020204" pitchFamily="34" charset="0"/>
              </a:rPr>
              <a:t>физическому насилию относятся: избиение, нанесение удара, шлепки, подзатыльники, порча имущества, в результате чего могут быть повреждены, украдены или спрятаны одежда, учебники или другие личные вещи жертвы и др. Такое поведение, чаще встречается среди мальчиков, чем среди девочек. Обычно физическое и эмоциональное насилие сопутствуют друг другу. Насмешки и издевательства могут продолжаться длительное время, вызывая у жертвы травмирующие переживания</a:t>
            </a:r>
            <a:r>
              <a:rPr lang="ru-RU" sz="1200" dirty="0">
                <a:solidFill>
                  <a:schemeClr val="tx1">
                    <a:lumMod val="75000"/>
                    <a:lumOff val="25000"/>
                  </a:schemeClr>
                </a:solidFill>
                <a:cs typeface="Arial" panose="020B0604020202020204" pitchFamily="34" charset="0"/>
              </a:rPr>
              <a:t>.</a:t>
            </a:r>
          </a:p>
          <a:p>
            <a:pPr marL="0" indent="0" eaLnBrk="1" fontAlgn="auto" hangingPunct="1">
              <a:spcAft>
                <a:spcPts val="0"/>
              </a:spcAft>
              <a:buFont typeface="Wingdings 3" pitchFamily="18" charset="2"/>
              <a:buNone/>
              <a:defRPr/>
            </a:pPr>
            <a:r>
              <a:rPr lang="ru-RU" sz="1200" dirty="0" smtClean="0">
                <a:solidFill>
                  <a:schemeClr val="tx1">
                    <a:lumMod val="75000"/>
                    <a:lumOff val="25000"/>
                  </a:schemeClr>
                </a:solidFill>
              </a:rPr>
              <a:t>. </a:t>
            </a:r>
            <a:endParaRPr lang="ru-RU" sz="1200" dirty="0">
              <a:solidFill>
                <a:schemeClr val="tx1">
                  <a:lumMod val="75000"/>
                  <a:lumOff val="25000"/>
                </a:schemeClr>
              </a:solidFill>
            </a:endParaRPr>
          </a:p>
          <a:p>
            <a:pPr eaLnBrk="1" fontAlgn="auto" hangingPunct="1">
              <a:spcAft>
                <a:spcPts val="0"/>
              </a:spcAft>
              <a:buFont typeface="Wingdings 3" charset="2"/>
              <a:buChar char=""/>
              <a:defRPr/>
            </a:pPr>
            <a:endParaRPr lang="ru-RU" sz="1300" dirty="0">
              <a:solidFill>
                <a:schemeClr val="tx1">
                  <a:lumMod val="75000"/>
                  <a:lumOff val="25000"/>
                </a:schemeClr>
              </a:solidFill>
            </a:endParaRPr>
          </a:p>
        </p:txBody>
      </p:sp>
      <p:pic>
        <p:nvPicPr>
          <p:cNvPr id="34818" name="Picture 2" descr="C:\Users\betru\OneDrive\Рабочий стол\Буллинг\14.jpg"/>
          <p:cNvPicPr>
            <a:picLocks noChangeAspect="1" noChangeArrowheads="1"/>
          </p:cNvPicPr>
          <p:nvPr/>
        </p:nvPicPr>
        <p:blipFill>
          <a:blip r:embed="rId2"/>
          <a:srcRect/>
          <a:stretch>
            <a:fillRect/>
          </a:stretch>
        </p:blipFill>
        <p:spPr bwMode="auto">
          <a:xfrm>
            <a:off x="4175125" y="3740150"/>
            <a:ext cx="3636963" cy="24241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Заголовок 1"/>
          <p:cNvSpPr>
            <a:spLocks noGrp="1"/>
          </p:cNvSpPr>
          <p:nvPr>
            <p:ph type="title"/>
          </p:nvPr>
        </p:nvSpPr>
        <p:spPr>
          <a:xfrm>
            <a:off x="2260600" y="465138"/>
            <a:ext cx="9312275" cy="4470400"/>
          </a:xfrm>
        </p:spPr>
        <p:txBody>
          <a:bodyPr/>
          <a:lstStyle/>
          <a:p>
            <a:pPr eaLnBrk="1" hangingPunct="1"/>
            <a:r>
              <a:rPr lang="ru-RU" sz="1400" b="1" smtClean="0"/>
              <a:t>Существует много причин, по которым дети становятся буллерами, в большинстве случаев всё довольно банально</a:t>
            </a:r>
            <a:r>
              <a:rPr lang="ru-RU" sz="1400" smtClean="0"/>
              <a:t>.</a:t>
            </a:r>
            <a:br>
              <a:rPr lang="ru-RU" sz="1400" smtClean="0"/>
            </a:br>
            <a:r>
              <a:rPr lang="ru-RU" sz="1400" smtClean="0"/>
              <a:t/>
            </a:r>
            <a:br>
              <a:rPr lang="ru-RU" sz="1400" smtClean="0"/>
            </a:br>
            <a:r>
              <a:rPr lang="ru-RU" sz="1400" smtClean="0">
                <a:cs typeface="Arial" charset="0"/>
              </a:rPr>
              <a:t>Детьми руководит желание быть популярными, выглядеть круто. Некоторые хулиганы таким образом привлекают к себе внимание, используя буллинг как инструмент запугивания, в данном случае причиной буллинга становится травля их самих в недалёком прошлом - они пытаются отомстить. Задирания в раннем возрасте, происходят от того, что сам буллер чем-то отличается от других (цветом кожи, походкой, длиной имени) и пытается  компенсировать это, унижая других.  </a:t>
            </a:r>
            <a:br>
              <a:rPr lang="ru-RU" sz="1400" smtClean="0">
                <a:cs typeface="Arial" charset="0"/>
              </a:rPr>
            </a:br>
            <a:r>
              <a:rPr lang="ru-RU" sz="1400" smtClean="0">
                <a:cs typeface="Arial" charset="0"/>
              </a:rPr>
              <a:t>.</a:t>
            </a:r>
            <a:br>
              <a:rPr lang="ru-RU" sz="1400" smtClean="0">
                <a:cs typeface="Arial" charset="0"/>
              </a:rPr>
            </a:br>
            <a:r>
              <a:rPr lang="ru-RU" sz="1400" b="1" smtClean="0">
                <a:solidFill>
                  <a:srgbClr val="404040"/>
                </a:solidFill>
                <a:cs typeface="Arial" charset="0"/>
              </a:rPr>
              <a:t>Кто чаще становится агрессором, зачинщиком травли:</a:t>
            </a:r>
            <a:br>
              <a:rPr lang="ru-RU" sz="1400" b="1" smtClean="0">
                <a:solidFill>
                  <a:srgbClr val="404040"/>
                </a:solidFill>
                <a:cs typeface="Arial" charset="0"/>
              </a:rPr>
            </a:br>
            <a:r>
              <a:rPr lang="ru-RU" sz="1400" b="1" smtClean="0">
                <a:solidFill>
                  <a:srgbClr val="404040"/>
                </a:solidFill>
                <a:cs typeface="Arial" charset="0"/>
              </a:rPr>
              <a:t/>
            </a:r>
            <a:br>
              <a:rPr lang="ru-RU" sz="1400" b="1" smtClean="0">
                <a:solidFill>
                  <a:srgbClr val="404040"/>
                </a:solidFill>
                <a:cs typeface="Arial" charset="0"/>
              </a:rPr>
            </a:br>
            <a:r>
              <a:rPr lang="ru-RU" sz="1400" smtClean="0">
                <a:solidFill>
                  <a:srgbClr val="404040"/>
                </a:solidFill>
                <a:cs typeface="Arial" charset="0"/>
              </a:rPr>
              <a:t>дети, испытывающие сильную потребность подчинять себе других, добиваясь тем самым своих целей;</a:t>
            </a:r>
            <a:br>
              <a:rPr lang="ru-RU" sz="1400" smtClean="0">
                <a:solidFill>
                  <a:srgbClr val="404040"/>
                </a:solidFill>
                <a:cs typeface="Arial" charset="0"/>
              </a:rPr>
            </a:br>
            <a:r>
              <a:rPr lang="ru-RU" sz="1400" smtClean="0">
                <a:solidFill>
                  <a:srgbClr val="404040"/>
                </a:solidFill>
                <a:cs typeface="Arial" charset="0"/>
              </a:rPr>
              <a:t/>
            </a:r>
            <a:br>
              <a:rPr lang="ru-RU" sz="1400" smtClean="0">
                <a:solidFill>
                  <a:srgbClr val="404040"/>
                </a:solidFill>
                <a:cs typeface="Arial" charset="0"/>
              </a:rPr>
            </a:br>
            <a:r>
              <a:rPr lang="ru-RU" sz="1400" smtClean="0">
                <a:solidFill>
                  <a:srgbClr val="404040"/>
                </a:solidFill>
                <a:cs typeface="Arial" charset="0"/>
              </a:rPr>
              <a:t>импульсивные и легко приходящие в ярость, те, кто часто вызывающе ведет себя по отношению к взрослым – включая родителей и учителей; не испытывающие сочувствия к своим жертвам;</a:t>
            </a:r>
            <a:br>
              <a:rPr lang="ru-RU" sz="1400" smtClean="0">
                <a:solidFill>
                  <a:srgbClr val="404040"/>
                </a:solidFill>
                <a:cs typeface="Arial" charset="0"/>
              </a:rPr>
            </a:br>
            <a:r>
              <a:rPr lang="ru-RU" sz="1400" smtClean="0">
                <a:solidFill>
                  <a:srgbClr val="404040"/>
                </a:solidFill>
                <a:cs typeface="Arial" charset="0"/>
              </a:rPr>
              <a:t/>
            </a:r>
            <a:br>
              <a:rPr lang="ru-RU" sz="1400" smtClean="0">
                <a:solidFill>
                  <a:srgbClr val="404040"/>
                </a:solidFill>
                <a:cs typeface="Arial" charset="0"/>
              </a:rPr>
            </a:br>
            <a:r>
              <a:rPr lang="ru-RU" sz="1400" smtClean="0">
                <a:solidFill>
                  <a:srgbClr val="404040"/>
                </a:solidFill>
                <a:cs typeface="Arial" charset="0"/>
              </a:rPr>
              <a:t>страдающие от насилия в семье, а также, где мало эмоционального тепла и поддержки.</a:t>
            </a:r>
            <a:br>
              <a:rPr lang="ru-RU" sz="1400" smtClean="0">
                <a:solidFill>
                  <a:srgbClr val="404040"/>
                </a:solidFill>
                <a:cs typeface="Arial" charset="0"/>
              </a:rPr>
            </a:br>
            <a:r>
              <a:rPr lang="ru-RU" sz="1400" smtClean="0">
                <a:solidFill>
                  <a:srgbClr val="404040"/>
                </a:solidFill>
                <a:cs typeface="Arial" charset="0"/>
              </a:rPr>
              <a:t/>
            </a:r>
            <a:br>
              <a:rPr lang="ru-RU" sz="1400" smtClean="0">
                <a:solidFill>
                  <a:srgbClr val="404040"/>
                </a:solidFill>
                <a:cs typeface="Arial" charset="0"/>
              </a:rPr>
            </a:br>
            <a:r>
              <a:rPr lang="ru-RU" sz="1400" b="1" smtClean="0">
                <a:solidFill>
                  <a:srgbClr val="404040"/>
                </a:solidFill>
                <a:cs typeface="Arial" charset="0"/>
              </a:rPr>
              <a:t>Если вы подозреваете, что ваш ребёнок - буллер (хулиган), то:</a:t>
            </a:r>
            <a:br>
              <a:rPr lang="ru-RU" sz="1400" b="1" smtClean="0">
                <a:solidFill>
                  <a:srgbClr val="404040"/>
                </a:solidFill>
                <a:cs typeface="Arial" charset="0"/>
              </a:rPr>
            </a:br>
            <a:r>
              <a:rPr lang="ru-RU" sz="1400" smtClean="0">
                <a:solidFill>
                  <a:srgbClr val="404040"/>
                </a:solidFill>
                <a:cs typeface="Arial" charset="0"/>
              </a:rPr>
              <a:t/>
            </a:r>
            <a:br>
              <a:rPr lang="ru-RU" sz="1400" smtClean="0">
                <a:solidFill>
                  <a:srgbClr val="404040"/>
                </a:solidFill>
                <a:cs typeface="Arial" charset="0"/>
              </a:rPr>
            </a:br>
            <a:r>
              <a:rPr lang="ru-RU" sz="1400" smtClean="0">
                <a:solidFill>
                  <a:srgbClr val="404040"/>
                </a:solidFill>
                <a:cs typeface="Arial" charset="0"/>
              </a:rPr>
              <a:t>научите его уважать права других людей, не стоит предполагать, что ребёнок научится этому сам;</a:t>
            </a:r>
            <a:br>
              <a:rPr lang="ru-RU" sz="1400" smtClean="0">
                <a:solidFill>
                  <a:srgbClr val="404040"/>
                </a:solidFill>
                <a:cs typeface="Arial" charset="0"/>
              </a:rPr>
            </a:br>
            <a:r>
              <a:rPr lang="ru-RU" sz="1400" smtClean="0">
                <a:solidFill>
                  <a:srgbClr val="404040"/>
                </a:solidFill>
                <a:cs typeface="Arial" charset="0"/>
              </a:rPr>
              <a:t/>
            </a:r>
            <a:br>
              <a:rPr lang="ru-RU" sz="1400" smtClean="0">
                <a:solidFill>
                  <a:srgbClr val="404040"/>
                </a:solidFill>
                <a:cs typeface="Arial" charset="0"/>
              </a:rPr>
            </a:br>
            <a:r>
              <a:rPr lang="ru-RU" sz="1400" smtClean="0">
                <a:solidFill>
                  <a:srgbClr val="404040"/>
                </a:solidFill>
                <a:cs typeface="Arial" charset="0"/>
              </a:rPr>
              <a:t>объясните ему, что чувствуют другие люди, когда к ним относятся подобным образом;</a:t>
            </a:r>
            <a:br>
              <a:rPr lang="ru-RU" sz="1400" smtClean="0">
                <a:solidFill>
                  <a:srgbClr val="404040"/>
                </a:solidFill>
                <a:cs typeface="Arial" charset="0"/>
              </a:rPr>
            </a:br>
            <a:r>
              <a:rPr lang="ru-RU" sz="1400" smtClean="0">
                <a:solidFill>
                  <a:srgbClr val="404040"/>
                </a:solidFill>
                <a:cs typeface="Arial" charset="0"/>
              </a:rPr>
              <a:t/>
            </a:r>
            <a:br>
              <a:rPr lang="ru-RU" sz="1400" smtClean="0">
                <a:solidFill>
                  <a:srgbClr val="404040"/>
                </a:solidFill>
                <a:cs typeface="Arial" charset="0"/>
              </a:rPr>
            </a:br>
            <a:r>
              <a:rPr lang="ru-RU" sz="1400" smtClean="0">
                <a:solidFill>
                  <a:srgbClr val="404040"/>
                </a:solidFill>
                <a:cs typeface="Arial" charset="0"/>
              </a:rPr>
              <a:t>постарайтесь научить ребёнка относиться к другим так, как он хотел, чтобы относились к нему, это простая, но действенная истина;   </a:t>
            </a:r>
            <a:br>
              <a:rPr lang="ru-RU" sz="1400" smtClean="0">
                <a:solidFill>
                  <a:srgbClr val="404040"/>
                </a:solidFill>
                <a:cs typeface="Arial" charset="0"/>
              </a:rPr>
            </a:br>
            <a:r>
              <a:rPr lang="ru-RU" sz="1400" smtClean="0">
                <a:solidFill>
                  <a:srgbClr val="404040"/>
                </a:solidFill>
                <a:cs typeface="Arial" charset="0"/>
              </a:rPr>
              <a:t/>
            </a:r>
            <a:br>
              <a:rPr lang="ru-RU" sz="1400" smtClean="0">
                <a:solidFill>
                  <a:srgbClr val="404040"/>
                </a:solidFill>
                <a:cs typeface="Arial" charset="0"/>
              </a:rPr>
            </a:br>
            <a:r>
              <a:rPr lang="ru-RU" sz="1400" smtClean="0">
                <a:solidFill>
                  <a:srgbClr val="404040"/>
                </a:solidFill>
                <a:cs typeface="Arial" charset="0"/>
              </a:rPr>
              <a:t>убедите ребёнка в том, что вам больше по душе его хорошее поведение: всегда замечайте, когда он вежлив и толерантен по отношению к другим, хвалите и поощряйте его за это</a:t>
            </a:r>
            <a:r>
              <a:rPr lang="ru-RU" sz="1200" smtClean="0">
                <a:solidFill>
                  <a:srgbClr val="404040"/>
                </a:solidFill>
                <a:cs typeface="Arial" charset="0"/>
              </a:rPr>
              <a:t>.</a:t>
            </a:r>
            <a:endParaRPr lang="ru-RU" sz="120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Заголовок 1"/>
          <p:cNvSpPr>
            <a:spLocks noGrp="1"/>
          </p:cNvSpPr>
          <p:nvPr>
            <p:ph type="title"/>
          </p:nvPr>
        </p:nvSpPr>
        <p:spPr>
          <a:xfrm>
            <a:off x="2566988" y="615950"/>
            <a:ext cx="8912225" cy="1281113"/>
          </a:xfrm>
        </p:spPr>
        <p:txBody>
          <a:bodyPr/>
          <a:lstStyle/>
          <a:p>
            <a:pPr eaLnBrk="1" hangingPunct="1"/>
            <a:r>
              <a:rPr lang="ru-RU" sz="1400" b="1" smtClean="0">
                <a:cs typeface="Arial" charset="0"/>
              </a:rPr>
              <a:t>Типичные жертвы буллинга</a:t>
            </a:r>
            <a:br>
              <a:rPr lang="ru-RU" sz="1400" b="1" smtClean="0">
                <a:cs typeface="Arial" charset="0"/>
              </a:rPr>
            </a:br>
            <a:r>
              <a:rPr lang="ru-RU" sz="1200" smtClean="0">
                <a:cs typeface="Arial" charset="0"/>
              </a:rPr>
              <a:t/>
            </a:r>
            <a:br>
              <a:rPr lang="ru-RU" sz="1200" smtClean="0">
                <a:cs typeface="Arial" charset="0"/>
              </a:rPr>
            </a:br>
            <a:r>
              <a:rPr lang="ru-RU" sz="1400" smtClean="0">
                <a:cs typeface="Arial" charset="0"/>
              </a:rPr>
              <a:t>пугливые, чувствительные, замкнутые и застенчивые дети;</a:t>
            </a:r>
            <a:br>
              <a:rPr lang="ru-RU" sz="1400" smtClean="0">
                <a:cs typeface="Arial" charset="0"/>
              </a:rPr>
            </a:br>
            <a:r>
              <a:rPr lang="ru-RU" sz="1400" smtClean="0">
                <a:cs typeface="Arial" charset="0"/>
              </a:rPr>
              <a:t/>
            </a:r>
            <a:br>
              <a:rPr lang="ru-RU" sz="1400" smtClean="0">
                <a:cs typeface="Arial" charset="0"/>
              </a:rPr>
            </a:br>
            <a:r>
              <a:rPr lang="ru-RU" sz="1400" smtClean="0">
                <a:cs typeface="Arial" charset="0"/>
              </a:rPr>
              <a:t>новички, пришедшие в класс, где есть сложившиеся связи между детьми и роли распределены;</a:t>
            </a:r>
            <a:br>
              <a:rPr lang="ru-RU" sz="1400" smtClean="0">
                <a:cs typeface="Arial" charset="0"/>
              </a:rPr>
            </a:br>
            <a:r>
              <a:rPr lang="ru-RU" sz="1400" smtClean="0">
                <a:cs typeface="Arial" charset="0"/>
              </a:rPr>
              <a:t/>
            </a:r>
            <a:br>
              <a:rPr lang="ru-RU" sz="1400" smtClean="0">
                <a:cs typeface="Arial" charset="0"/>
              </a:rPr>
            </a:br>
            <a:r>
              <a:rPr lang="ru-RU" sz="1400" smtClean="0">
                <a:cs typeface="Arial" charset="0"/>
              </a:rPr>
              <a:t>тревожные, неуверенные в себе дети с низкой самооценкой;</a:t>
            </a:r>
            <a:br>
              <a:rPr lang="ru-RU" sz="1400" smtClean="0">
                <a:cs typeface="Arial" charset="0"/>
              </a:rPr>
            </a:br>
            <a:r>
              <a:rPr lang="ru-RU" sz="1400" smtClean="0">
                <a:cs typeface="Arial" charset="0"/>
              </a:rPr>
              <a:t/>
            </a:r>
            <a:br>
              <a:rPr lang="ru-RU" sz="1400" smtClean="0">
                <a:cs typeface="Arial" charset="0"/>
              </a:rPr>
            </a:br>
            <a:r>
              <a:rPr lang="ru-RU" sz="1400" smtClean="0">
                <a:cs typeface="Arial" charset="0"/>
              </a:rPr>
              <a:t>не имеющие ни одного друга – такими иногда становятся болезненные дети, которые пропускают много уроков и не успевают выстроить отношения;</a:t>
            </a:r>
            <a:br>
              <a:rPr lang="ru-RU" sz="1400" smtClean="0">
                <a:cs typeface="Arial" charset="0"/>
              </a:rPr>
            </a:br>
            <a:r>
              <a:rPr lang="ru-RU" sz="1400" smtClean="0">
                <a:cs typeface="Arial" charset="0"/>
              </a:rPr>
              <a:t/>
            </a:r>
            <a:br>
              <a:rPr lang="ru-RU" sz="1400" smtClean="0">
                <a:cs typeface="Arial" charset="0"/>
              </a:rPr>
            </a:br>
            <a:r>
              <a:rPr lang="ru-RU" sz="1400" smtClean="0">
                <a:cs typeface="Arial" charset="0"/>
              </a:rPr>
              <a:t> если это мальчики, они могут быть физически слабее своих сверстников.</a:t>
            </a:r>
            <a:br>
              <a:rPr lang="ru-RU" sz="1400" smtClean="0">
                <a:cs typeface="Arial" charset="0"/>
              </a:rPr>
            </a:br>
            <a:r>
              <a:rPr lang="ru-RU" sz="1400" smtClean="0">
                <a:cs typeface="Arial" charset="0"/>
              </a:rPr>
              <a:t/>
            </a:r>
            <a:br>
              <a:rPr lang="ru-RU" sz="1400" smtClean="0">
                <a:cs typeface="Arial" charset="0"/>
              </a:rPr>
            </a:br>
            <a:r>
              <a:rPr lang="ru-RU" sz="1400" b="1" smtClean="0">
                <a:cs typeface="Arial" charset="0"/>
              </a:rPr>
              <a:t>         </a:t>
            </a:r>
            <a:br>
              <a:rPr lang="ru-RU" sz="1400" b="1" smtClean="0">
                <a:cs typeface="Arial" charset="0"/>
              </a:rPr>
            </a:br>
            <a:r>
              <a:rPr lang="ru-RU" sz="1400" b="1" smtClean="0">
                <a:cs typeface="Arial" charset="0"/>
              </a:rPr>
              <a:t/>
            </a:r>
            <a:br>
              <a:rPr lang="ru-RU" sz="1400" b="1" smtClean="0">
                <a:cs typeface="Arial" charset="0"/>
              </a:rPr>
            </a:br>
            <a:r>
              <a:rPr lang="ru-RU" sz="1400" b="1" smtClean="0">
                <a:cs typeface="Arial" charset="0"/>
              </a:rPr>
              <a:t>Как распознать жертву буллинга.</a:t>
            </a:r>
            <a:r>
              <a:rPr lang="ru-RU" sz="1400" smtClean="0">
                <a:cs typeface="Arial" charset="0"/>
              </a:rPr>
              <a:t/>
            </a:r>
            <a:br>
              <a:rPr lang="ru-RU" sz="1400" smtClean="0">
                <a:cs typeface="Arial" charset="0"/>
              </a:rPr>
            </a:br>
            <a:r>
              <a:rPr lang="ru-RU" sz="1400" smtClean="0">
                <a:cs typeface="Arial" charset="0"/>
              </a:rPr>
              <a:t/>
            </a:r>
            <a:br>
              <a:rPr lang="ru-RU" sz="1400" smtClean="0">
                <a:cs typeface="Arial" charset="0"/>
              </a:rPr>
            </a:br>
            <a:r>
              <a:rPr lang="ru-RU" sz="1400" smtClean="0">
                <a:cs typeface="Arial" charset="0"/>
              </a:rPr>
              <a:t>Проблема осложняется тем, что, чаще всего, жертвы буллинга взрослым не жалуются; помалкивают и свидетели. Психологи считают, что начеку надо быть в первую очередь родителям.</a:t>
            </a:r>
            <a:br>
              <a:rPr lang="ru-RU" sz="1400" smtClean="0">
                <a:cs typeface="Arial" charset="0"/>
              </a:rPr>
            </a:br>
            <a:r>
              <a:rPr lang="ru-RU" sz="1400" smtClean="0">
                <a:cs typeface="Arial" charset="0"/>
              </a:rPr>
              <a:t/>
            </a:r>
            <a:br>
              <a:rPr lang="ru-RU" sz="1400" smtClean="0">
                <a:cs typeface="Arial" charset="0"/>
              </a:rPr>
            </a:br>
            <a:r>
              <a:rPr lang="ru-RU" sz="1400" smtClean="0">
                <a:cs typeface="Arial" charset="0"/>
              </a:rPr>
              <a:t>Если вашему ребенку не с кем гулять, он последним уходит из класса, не интересуется жизнью коллектива и не считает себя его частью — он уязвим и может стать потенциальной жертвой. Родители также могут заподозрить, что ребенок подвергается буллингу, если у него вдруг появляются такие проблемы со здоровьем, как депрессия, бессонница, боли в животе и раздражительность.</a:t>
            </a:r>
            <a:br>
              <a:rPr lang="ru-RU" sz="1400" smtClean="0">
                <a:cs typeface="Arial" charset="0"/>
              </a:rPr>
            </a:br>
            <a:r>
              <a:rPr lang="ru-RU" sz="1400" smtClean="0">
                <a:cs typeface="Arial" charset="0"/>
              </a:rPr>
              <a:t/>
            </a:r>
            <a:br>
              <a:rPr lang="ru-RU" sz="1400" smtClean="0">
                <a:cs typeface="Arial" charset="0"/>
              </a:rPr>
            </a:br>
            <a:r>
              <a:rPr lang="ru-RU" sz="1400" smtClean="0">
                <a:cs typeface="Arial" charset="0"/>
              </a:rPr>
              <a:t>Первое, что следует делать в таких случаях — обращаться к психологам для улучшения социальных навыков ребенка.</a:t>
            </a:r>
            <a:br>
              <a:rPr lang="ru-RU" sz="1400" smtClean="0">
                <a:cs typeface="Arial" charset="0"/>
              </a:rPr>
            </a:br>
            <a:r>
              <a:rPr lang="ru-RU" sz="1400" smtClean="0">
                <a:cs typeface="Arial" charset="0"/>
              </a:rPr>
              <a:t/>
            </a:r>
            <a:br>
              <a:rPr lang="ru-RU" sz="1400" smtClean="0">
                <a:cs typeface="Arial" charset="0"/>
              </a:rPr>
            </a:br>
            <a:endParaRPr lang="ru-RU" sz="140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Объект 2"/>
          <p:cNvSpPr>
            <a:spLocks noGrp="1"/>
          </p:cNvSpPr>
          <p:nvPr>
            <p:ph idx="1"/>
          </p:nvPr>
        </p:nvSpPr>
        <p:spPr>
          <a:xfrm>
            <a:off x="2271713" y="485775"/>
            <a:ext cx="8915400" cy="3778250"/>
          </a:xfrm>
        </p:spPr>
        <p:txBody>
          <a:bodyPr/>
          <a:lstStyle/>
          <a:p>
            <a:pPr eaLnBrk="1" hangingPunct="1"/>
            <a:r>
              <a:rPr lang="ru-RU" sz="1400" smtClean="0">
                <a:cs typeface="Arial" charset="0"/>
              </a:rPr>
              <a:t>Психологи, проводившие мониторинг поведения выпускников начальной школы на протяжении 16 месяцев, обнаружили, что, если мальчики, избирая какого-то ребенка "козлом отпущения", демонстрируют только лишь свое физическое превосходство, то девочки начинают против своих жертв настоящую психологическую войну.</a:t>
            </a:r>
          </a:p>
          <a:p>
            <a:pPr eaLnBrk="1" hangingPunct="1"/>
            <a:r>
              <a:rPr lang="ru-RU" sz="1400" smtClean="0">
                <a:cs typeface="Arial" charset="0"/>
              </a:rPr>
              <a:t>Сплетни, вербальные оскорбления и бойкоты являются наиболее часто встречающимися формами буллинга среди девочек. Такие повторяющиеся оскорбительные действия могут нанести вред физическому и эмоциональному развитию ребенка, против которого это направлено. </a:t>
            </a:r>
          </a:p>
          <a:p>
            <a:pPr eaLnBrk="1" hangingPunct="1"/>
            <a:r>
              <a:rPr lang="ru-RU" sz="1400" smtClean="0">
                <a:cs typeface="Arial" charset="0"/>
              </a:rPr>
              <a:t>И в будущем у таких детей могут наблюдаться трудности в построении отношений: воспитывая своих детей они будут склонны к гиперопеке, а на рабочем месте стать жертвами буллинга</a:t>
            </a:r>
            <a:r>
              <a:rPr lang="ru-RU" sz="1200" smtClean="0">
                <a:cs typeface="Arial" charset="0"/>
              </a:rPr>
              <a:t>.</a:t>
            </a:r>
          </a:p>
          <a:p>
            <a:pPr eaLnBrk="1" hangingPunct="1"/>
            <a:endParaRPr lang="ru-RU" sz="1200" smtClean="0">
              <a:cs typeface="Arial" charset="0"/>
            </a:endParaRPr>
          </a:p>
        </p:txBody>
      </p:sp>
      <p:pic>
        <p:nvPicPr>
          <p:cNvPr id="37890" name="Рисунок 3"/>
          <p:cNvPicPr>
            <a:picLocks noChangeAspect="1"/>
          </p:cNvPicPr>
          <p:nvPr/>
        </p:nvPicPr>
        <p:blipFill>
          <a:blip r:embed="rId2"/>
          <a:srcRect/>
          <a:stretch>
            <a:fillRect/>
          </a:stretch>
        </p:blipFill>
        <p:spPr bwMode="auto">
          <a:xfrm>
            <a:off x="4256088" y="3289300"/>
            <a:ext cx="4286250" cy="2857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Объект 2"/>
          <p:cNvSpPr>
            <a:spLocks noGrp="1"/>
          </p:cNvSpPr>
          <p:nvPr>
            <p:ph idx="1"/>
          </p:nvPr>
        </p:nvSpPr>
        <p:spPr>
          <a:xfrm>
            <a:off x="2192338" y="538163"/>
            <a:ext cx="8915400" cy="3778250"/>
          </a:xfrm>
        </p:spPr>
        <p:txBody>
          <a:bodyPr/>
          <a:lstStyle/>
          <a:p>
            <a:pPr marL="0" indent="0" eaLnBrk="1" hangingPunct="1">
              <a:lnSpc>
                <a:spcPct val="170000"/>
              </a:lnSpc>
              <a:buFont typeface="Wingdings 3" pitchFamily="18" charset="2"/>
              <a:buNone/>
              <a:defRPr/>
            </a:pPr>
            <a:r>
              <a:rPr lang="ru-RU" sz="1500" b="1" dirty="0" smtClean="0">
                <a:cs typeface="Arial" charset="0"/>
              </a:rPr>
              <a:t> </a:t>
            </a:r>
            <a:r>
              <a:rPr lang="ru-RU" sz="1400" b="1" dirty="0" smtClean="0">
                <a:cs typeface="Arial" charset="0"/>
              </a:rPr>
              <a:t>Если вы считаете, что ваш ребёнок – жертва </a:t>
            </a:r>
            <a:r>
              <a:rPr lang="ru-RU" sz="1400" b="1" dirty="0" err="1" smtClean="0">
                <a:cs typeface="Arial" charset="0"/>
              </a:rPr>
              <a:t>буллинга</a:t>
            </a:r>
            <a:r>
              <a:rPr lang="ru-RU" sz="1400" b="1" dirty="0" smtClean="0">
                <a:cs typeface="Arial" charset="0"/>
              </a:rPr>
              <a:t>, то:</a:t>
            </a:r>
            <a:endParaRPr lang="ru-RU" sz="1400" dirty="0" smtClean="0">
              <a:cs typeface="Arial" charset="0"/>
            </a:endParaRPr>
          </a:p>
          <a:p>
            <a:pPr eaLnBrk="1" hangingPunct="1">
              <a:lnSpc>
                <a:spcPct val="170000"/>
              </a:lnSpc>
              <a:defRPr/>
            </a:pPr>
            <a:r>
              <a:rPr lang="ru-RU" sz="1400" dirty="0" smtClean="0">
                <a:cs typeface="Arial" charset="0"/>
              </a:rPr>
              <a:t>объясните, что те дети, которые над ним издеваются, скорее всего, сами несчастливы, у них проблемы в семье. Скажите своему ребёнку, что, по сути, они не виноваты, просто их не научили относиться к остальным иначе;</a:t>
            </a:r>
          </a:p>
          <a:p>
            <a:pPr eaLnBrk="1" hangingPunct="1">
              <a:lnSpc>
                <a:spcPct val="170000"/>
              </a:lnSpc>
              <a:defRPr/>
            </a:pPr>
            <a:r>
              <a:rPr lang="ru-RU" sz="1400" dirty="0" smtClean="0">
                <a:cs typeface="Arial" charset="0"/>
              </a:rPr>
              <a:t>постоянно общайтесь с ребёнком, слушайте внимательно, помогите развеять все его страхи, возможно, вам придётся вмешаться; </a:t>
            </a:r>
          </a:p>
          <a:p>
            <a:pPr eaLnBrk="1" hangingPunct="1">
              <a:lnSpc>
                <a:spcPct val="170000"/>
              </a:lnSpc>
              <a:defRPr/>
            </a:pPr>
            <a:r>
              <a:rPr lang="ru-RU" sz="1400" dirty="0" smtClean="0">
                <a:cs typeface="Arial" charset="0"/>
              </a:rPr>
              <a:t>хвалите ребёнка, особенно в те моменты, когда он проявил смелость;</a:t>
            </a:r>
          </a:p>
          <a:p>
            <a:pPr eaLnBrk="1" hangingPunct="1">
              <a:lnSpc>
                <a:spcPct val="170000"/>
              </a:lnSpc>
              <a:defRPr/>
            </a:pPr>
            <a:r>
              <a:rPr lang="ru-RU" sz="1400" dirty="0" smtClean="0">
                <a:cs typeface="Arial" charset="0"/>
              </a:rPr>
              <a:t>развивайте  самоуверенность, поручая ему то, что у него хорошо получается;</a:t>
            </a:r>
          </a:p>
          <a:p>
            <a:pPr eaLnBrk="1" hangingPunct="1">
              <a:lnSpc>
                <a:spcPct val="170000"/>
              </a:lnSpc>
              <a:defRPr/>
            </a:pPr>
            <a:r>
              <a:rPr lang="ru-RU" sz="1400" dirty="0" smtClean="0">
                <a:cs typeface="Arial" charset="0"/>
              </a:rPr>
              <a:t>обсуждая со своим ребёнком «</a:t>
            </a:r>
            <a:r>
              <a:rPr lang="ru-RU" sz="1400" dirty="0" err="1" smtClean="0">
                <a:cs typeface="Arial" charset="0"/>
              </a:rPr>
              <a:t>буллинг</a:t>
            </a:r>
            <a:r>
              <a:rPr lang="ru-RU" sz="1400" dirty="0" smtClean="0">
                <a:cs typeface="Arial" charset="0"/>
              </a:rPr>
              <a:t>» и всё, что с ним связано, обязательно упомяните о том, что, если он стал свидетелем такого поведения, он должен отреагировать: попытаться остановить обидчика (сказать взрослому, например);</a:t>
            </a:r>
          </a:p>
          <a:p>
            <a:pPr eaLnBrk="1" hangingPunct="1">
              <a:lnSpc>
                <a:spcPct val="170000"/>
              </a:lnSpc>
              <a:defRPr/>
            </a:pPr>
            <a:r>
              <a:rPr lang="ru-RU" sz="1400" dirty="0">
                <a:cs typeface="Arial" charset="0"/>
              </a:rPr>
              <a:t>п</a:t>
            </a:r>
            <a:r>
              <a:rPr lang="ru-RU" sz="1400" dirty="0" smtClean="0">
                <a:cs typeface="Arial" charset="0"/>
              </a:rPr>
              <a:t>оскольку </a:t>
            </a:r>
            <a:r>
              <a:rPr lang="ru-RU" sz="1400" dirty="0" err="1" smtClean="0">
                <a:cs typeface="Arial" charset="0"/>
              </a:rPr>
              <a:t>буллинг</a:t>
            </a:r>
            <a:r>
              <a:rPr lang="ru-RU" sz="1400" dirty="0" smtClean="0">
                <a:cs typeface="Arial" charset="0"/>
              </a:rPr>
              <a:t> принимает разные формы, не забывайте незаметно просматривать электронную почту и телефонные сообщения</a:t>
            </a:r>
            <a:r>
              <a:rPr lang="ru-RU" sz="1200" dirty="0" smtClean="0">
                <a:cs typeface="Arial" charset="0"/>
              </a:rPr>
              <a:t>.</a:t>
            </a:r>
          </a:p>
          <a:p>
            <a:pPr eaLnBrk="1" hangingPunct="1">
              <a:defRPr/>
            </a:pPr>
            <a:endParaRPr lang="ru-RU" sz="1500" dirty="0" smtClean="0">
              <a:cs typeface="Arial"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597025" y="558800"/>
            <a:ext cx="9702800" cy="5194300"/>
          </a:xfrm>
        </p:spPr>
        <p:txBody>
          <a:bodyPr/>
          <a:lstStyle/>
          <a:p>
            <a:pPr marL="628650" lvl="1" indent="-171450" eaLnBrk="1" hangingPunct="1">
              <a:buFont typeface="Arial" panose="020B0604020202020204" pitchFamily="34" charset="0"/>
              <a:buChar char="•"/>
              <a:defRPr/>
            </a:pPr>
            <a:endParaRPr lang="ru-RU" sz="1000" dirty="0" smtClean="0"/>
          </a:p>
          <a:p>
            <a:pPr marL="628650" lvl="1" indent="-171450" eaLnBrk="1" hangingPunct="1">
              <a:buFont typeface="Arial" panose="020B0604020202020204" pitchFamily="34" charset="0"/>
              <a:buChar char="•"/>
              <a:defRPr/>
            </a:pPr>
            <a:endParaRPr lang="ru-RU" sz="1000" dirty="0" smtClean="0"/>
          </a:p>
          <a:p>
            <a:pPr marL="628650" lvl="1" indent="-171450" eaLnBrk="1" hangingPunct="1">
              <a:buFont typeface="Arial" panose="020B0604020202020204" pitchFamily="34" charset="0"/>
              <a:buChar char="•"/>
              <a:defRPr/>
            </a:pPr>
            <a:endParaRPr lang="ru-RU" sz="1400" dirty="0" smtClean="0">
              <a:solidFill>
                <a:schemeClr val="tx1"/>
              </a:solidFill>
            </a:endParaRPr>
          </a:p>
          <a:p>
            <a:pPr marL="628650" lvl="1" indent="-171450" eaLnBrk="1" hangingPunct="1">
              <a:buFont typeface="Arial" panose="020B0604020202020204" pitchFamily="34" charset="0"/>
              <a:buChar char="•"/>
              <a:defRPr/>
            </a:pPr>
            <a:r>
              <a:rPr lang="ru-RU" sz="1400" dirty="0">
                <a:solidFill>
                  <a:schemeClr val="tx1"/>
                </a:solidFill>
              </a:rPr>
              <a:t>н</a:t>
            </a:r>
            <a:r>
              <a:rPr lang="ru-RU" sz="1400" dirty="0" smtClean="0">
                <a:solidFill>
                  <a:schemeClr val="tx1"/>
                </a:solidFill>
              </a:rPr>
              <a:t>е задираться, не зазнаваться и не показывать свое превосходство над другими</a:t>
            </a:r>
            <a:r>
              <a:rPr lang="ru-RU" sz="1400" dirty="0" smtClean="0"/>
              <a:t>;</a:t>
            </a:r>
          </a:p>
          <a:p>
            <a:pPr marL="171450" indent="-171450" algn="ctr" eaLnBrk="1" hangingPunct="1">
              <a:buFont typeface="Arial" panose="020B0604020202020204" pitchFamily="34" charset="0"/>
              <a:buChar char="•"/>
              <a:defRPr/>
            </a:pPr>
            <a:r>
              <a:rPr lang="ru-RU" sz="1400" dirty="0" smtClean="0"/>
              <a:t>не ябедничать;</a:t>
            </a:r>
          </a:p>
          <a:p>
            <a:pPr marL="171450" indent="-171450" algn="ctr" eaLnBrk="1" hangingPunct="1">
              <a:buFont typeface="Arial" panose="020B0604020202020204" pitchFamily="34" charset="0"/>
              <a:buChar char="•"/>
              <a:defRPr/>
            </a:pPr>
            <a:r>
              <a:rPr lang="ru-RU" sz="1400" dirty="0"/>
              <a:t>н</a:t>
            </a:r>
            <a:r>
              <a:rPr lang="ru-RU" sz="1400" dirty="0" smtClean="0"/>
              <a:t>е подлизываться к учителям;</a:t>
            </a:r>
          </a:p>
          <a:p>
            <a:pPr marL="171450" indent="-171450" algn="ctr" eaLnBrk="1" hangingPunct="1">
              <a:buFont typeface="Arial" panose="020B0604020202020204" pitchFamily="34" charset="0"/>
              <a:buChar char="•"/>
              <a:defRPr/>
            </a:pPr>
            <a:r>
              <a:rPr lang="ru-RU" sz="1400" dirty="0"/>
              <a:t>н</a:t>
            </a:r>
            <a:r>
              <a:rPr lang="ru-RU" sz="1400" dirty="0" smtClean="0"/>
              <a:t>е игнорировать решения класса, если они не противоречат его нравственным нормам;</a:t>
            </a:r>
          </a:p>
          <a:p>
            <a:pPr marL="171450" indent="-171450" algn="ctr" eaLnBrk="1" hangingPunct="1">
              <a:buFont typeface="Arial" panose="020B0604020202020204" pitchFamily="34" charset="0"/>
              <a:buChar char="•"/>
              <a:defRPr/>
            </a:pPr>
            <a:r>
              <a:rPr lang="ru-RU" sz="1400" dirty="0" smtClean="0"/>
              <a:t>не хвастаться – ни своими успехами, ни успехами своих родителей, ни своими электронными игрушками;</a:t>
            </a:r>
          </a:p>
          <a:p>
            <a:pPr marL="171450" indent="-171450" algn="ctr" eaLnBrk="1" hangingPunct="1">
              <a:buFont typeface="Arial" panose="020B0604020202020204" pitchFamily="34" charset="0"/>
              <a:buChar char="•"/>
              <a:defRPr/>
            </a:pPr>
            <a:r>
              <a:rPr lang="ru-RU" sz="1400" dirty="0" smtClean="0"/>
              <a:t>не демонстрировать свою физическую силу;</a:t>
            </a:r>
          </a:p>
          <a:p>
            <a:pPr marL="171450" indent="-171450" algn="ctr" eaLnBrk="1" hangingPunct="1">
              <a:buFont typeface="Arial" panose="020B0604020202020204" pitchFamily="34" charset="0"/>
              <a:buChar char="•"/>
              <a:defRPr/>
            </a:pPr>
            <a:r>
              <a:rPr lang="ru-RU" sz="1400" dirty="0"/>
              <a:t>н</a:t>
            </a:r>
            <a:r>
              <a:rPr lang="ru-RU" sz="1400" dirty="0" smtClean="0"/>
              <a:t>е давать повода для унижения чувства собственного достоинства;</a:t>
            </a:r>
          </a:p>
          <a:p>
            <a:pPr marL="171450" indent="-171450" algn="ctr" eaLnBrk="1" hangingPunct="1">
              <a:buFont typeface="Arial" panose="020B0604020202020204" pitchFamily="34" charset="0"/>
              <a:buChar char="•"/>
              <a:defRPr/>
            </a:pPr>
            <a:r>
              <a:rPr lang="ru-RU" sz="1400" dirty="0" smtClean="0"/>
              <a:t>не показывать свою слабость;</a:t>
            </a:r>
          </a:p>
          <a:p>
            <a:pPr marL="171450" indent="-171450" algn="ctr" eaLnBrk="1" hangingPunct="1">
              <a:buFont typeface="Arial" panose="020B0604020202020204" pitchFamily="34" charset="0"/>
              <a:buChar char="•"/>
              <a:defRPr/>
            </a:pPr>
            <a:r>
              <a:rPr lang="ru-RU" sz="1400" dirty="0"/>
              <a:t>н</a:t>
            </a:r>
            <a:r>
              <a:rPr lang="ru-RU" sz="1400" dirty="0" smtClean="0"/>
              <a:t>е выделяться среди других, если нет для этого повода;</a:t>
            </a:r>
          </a:p>
          <a:p>
            <a:pPr marL="171450" indent="-171450" algn="ctr" eaLnBrk="1" hangingPunct="1">
              <a:buFont typeface="Arial" panose="020B0604020202020204" pitchFamily="34" charset="0"/>
              <a:buChar char="•"/>
              <a:defRPr/>
            </a:pPr>
            <a:r>
              <a:rPr lang="ru-RU" sz="1400" dirty="0"/>
              <a:t>н</a:t>
            </a:r>
            <a:r>
              <a:rPr lang="ru-RU" sz="1400" dirty="0" smtClean="0"/>
              <a:t>е демонстрировать свою элитарность</a:t>
            </a:r>
            <a:r>
              <a:rPr lang="ru-RU" sz="1200" dirty="0" smtClean="0"/>
              <a:t>.</a:t>
            </a:r>
          </a:p>
        </p:txBody>
      </p:sp>
      <p:sp>
        <p:nvSpPr>
          <p:cNvPr id="39938" name="Заголовок 1"/>
          <p:cNvSpPr txBox="1">
            <a:spLocks/>
          </p:cNvSpPr>
          <p:nvPr/>
        </p:nvSpPr>
        <p:spPr bwMode="auto">
          <a:xfrm>
            <a:off x="3206750" y="-2784475"/>
            <a:ext cx="8226425" cy="3752850"/>
          </a:xfrm>
          <a:prstGeom prst="rect">
            <a:avLst/>
          </a:prstGeom>
          <a:noFill/>
          <a:ln w="9525">
            <a:noFill/>
            <a:miter lim="800000"/>
            <a:headEnd/>
            <a:tailEnd/>
          </a:ln>
        </p:spPr>
        <p:txBody>
          <a:bodyPr anchor="b"/>
          <a:lstStyle/>
          <a:p>
            <a:pPr algn="ctr" defTabSz="457200"/>
            <a:r>
              <a:rPr lang="ru-RU" sz="1400" b="1">
                <a:solidFill>
                  <a:srgbClr val="262626"/>
                </a:solidFill>
              </a:rPr>
              <a:t>Посоветуйте вашему ребенку, для того, чтобы не попасть в группу риска по школьному буллингу</a:t>
            </a:r>
            <a:r>
              <a:rPr lang="ru-RU" sz="1200" b="1">
                <a:solidFill>
                  <a:srgbClr val="262626"/>
                </a:solidFill>
              </a:rPr>
              <a:t>:</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51063" y="598488"/>
            <a:ext cx="8915400" cy="3778250"/>
          </a:xfrm>
        </p:spPr>
        <p:txBody>
          <a:bodyPr rtlCol="0">
            <a:noAutofit/>
          </a:bodyPr>
          <a:lstStyle/>
          <a:p>
            <a:pPr marL="0" indent="0" eaLnBrk="1" fontAlgn="auto" hangingPunct="1">
              <a:spcAft>
                <a:spcPts val="0"/>
              </a:spcAft>
              <a:buFont typeface="Wingdings 3" pitchFamily="18" charset="2"/>
              <a:buNone/>
              <a:defRPr/>
            </a:pPr>
            <a:r>
              <a:rPr lang="ru-RU" sz="1400" b="1" dirty="0">
                <a:solidFill>
                  <a:schemeClr val="tx1">
                    <a:lumMod val="75000"/>
                    <a:lumOff val="25000"/>
                  </a:schemeClr>
                </a:solidFill>
              </a:rPr>
              <a:t>Как с этим бороться</a:t>
            </a:r>
            <a:endParaRPr lang="ru-RU" sz="1400" dirty="0" smtClean="0">
              <a:solidFill>
                <a:schemeClr val="tx1">
                  <a:lumMod val="75000"/>
                  <a:lumOff val="25000"/>
                </a:schemeClr>
              </a:solidFill>
              <a:cs typeface="Arial" panose="020B0604020202020204" pitchFamily="34" charset="0"/>
            </a:endParaRPr>
          </a:p>
          <a:p>
            <a:pPr marL="0" indent="0" eaLnBrk="1" fontAlgn="auto" hangingPunct="1">
              <a:spcAft>
                <a:spcPts val="0"/>
              </a:spcAft>
              <a:buFont typeface="Wingdings 3" pitchFamily="18" charset="2"/>
              <a:buNone/>
              <a:defRPr/>
            </a:pPr>
            <a:r>
              <a:rPr lang="ru-RU" sz="1400" dirty="0" smtClean="0">
                <a:solidFill>
                  <a:schemeClr val="tx1">
                    <a:lumMod val="75000"/>
                    <a:lumOff val="25000"/>
                  </a:schemeClr>
                </a:solidFill>
                <a:cs typeface="Arial" panose="020B0604020202020204" pitchFamily="34" charset="0"/>
              </a:rPr>
              <a:t>Большая </a:t>
            </a:r>
            <a:r>
              <a:rPr lang="ru-RU" sz="1400" dirty="0">
                <a:solidFill>
                  <a:schemeClr val="tx1">
                    <a:lumMod val="75000"/>
                    <a:lumOff val="25000"/>
                  </a:schemeClr>
                </a:solidFill>
                <a:cs typeface="Arial" panose="020B0604020202020204" pitchFamily="34" charset="0"/>
              </a:rPr>
              <a:t>роль в решении этой проблемы принадлежит родителям.  Родителям надо самим защищать своего ребенка – как от того, чтобы не стать жертвой, так и от того, чтобы не превратиться в </a:t>
            </a:r>
            <a:r>
              <a:rPr lang="ru-RU" sz="1400" dirty="0" smtClean="0">
                <a:solidFill>
                  <a:schemeClr val="tx1">
                    <a:lumMod val="75000"/>
                    <a:lumOff val="25000"/>
                  </a:schemeClr>
                </a:solidFill>
                <a:cs typeface="Arial" panose="020B0604020202020204" pitchFamily="34" charset="0"/>
              </a:rPr>
              <a:t>агрессора. </a:t>
            </a:r>
          </a:p>
          <a:p>
            <a:pPr marL="0" indent="0" eaLnBrk="1" fontAlgn="auto" hangingPunct="1">
              <a:spcAft>
                <a:spcPts val="0"/>
              </a:spcAft>
              <a:buFont typeface="Wingdings 3" pitchFamily="18" charset="2"/>
              <a:buNone/>
              <a:defRPr/>
            </a:pPr>
            <a:r>
              <a:rPr lang="ru-RU" sz="1400" dirty="0" smtClean="0">
                <a:solidFill>
                  <a:schemeClr val="tx1">
                    <a:lumMod val="75000"/>
                    <a:lumOff val="25000"/>
                  </a:schemeClr>
                </a:solidFill>
                <a:cs typeface="Arial" panose="020B0604020202020204" pitchFamily="34" charset="0"/>
              </a:rPr>
              <a:t>В </a:t>
            </a:r>
            <a:r>
              <a:rPr lang="ru-RU" sz="1400" dirty="0">
                <a:solidFill>
                  <a:schemeClr val="tx1">
                    <a:lumMod val="75000"/>
                    <a:lumOff val="25000"/>
                  </a:schemeClr>
                </a:solidFill>
                <a:cs typeface="Arial" panose="020B0604020202020204" pitchFamily="34" charset="0"/>
              </a:rPr>
              <a:t>психолого-педагогической литературе и практике выделяются следующие направления, по которым должна осуществляться работа по коррекции агрессии</a:t>
            </a:r>
            <a:r>
              <a:rPr lang="ru-RU" sz="1400" dirty="0" smtClean="0">
                <a:solidFill>
                  <a:schemeClr val="tx1">
                    <a:lumMod val="75000"/>
                    <a:lumOff val="25000"/>
                  </a:schemeClr>
                </a:solidFill>
                <a:cs typeface="Arial" panose="020B0604020202020204" pitchFamily="34" charset="0"/>
              </a:rPr>
              <a:t>.</a:t>
            </a:r>
          </a:p>
          <a:p>
            <a:pPr marL="0" indent="0" eaLnBrk="1" fontAlgn="auto" hangingPunct="1">
              <a:spcAft>
                <a:spcPts val="0"/>
              </a:spcAft>
              <a:buFont typeface="Wingdings 3" pitchFamily="18" charset="2"/>
              <a:buNone/>
              <a:defRPr/>
            </a:pPr>
            <a:r>
              <a:rPr lang="ru-RU" sz="1400" b="1" dirty="0" smtClean="0">
                <a:solidFill>
                  <a:schemeClr val="tx1">
                    <a:lumMod val="75000"/>
                    <a:lumOff val="25000"/>
                  </a:schemeClr>
                </a:solidFill>
                <a:cs typeface="Arial" panose="020B0604020202020204" pitchFamily="34" charset="0"/>
              </a:rPr>
              <a:t>    К ним относятся: </a:t>
            </a:r>
          </a:p>
          <a:p>
            <a:pPr eaLnBrk="1" hangingPunct="1">
              <a:lnSpc>
                <a:spcPct val="120000"/>
              </a:lnSpc>
              <a:defRPr/>
            </a:pPr>
            <a:r>
              <a:rPr lang="ru-RU" sz="1400" dirty="0">
                <a:cs typeface="Arial" charset="0"/>
              </a:rPr>
              <a:t>обучение агрессивных детей способам выражения гнева в социально приемлемой форме;</a:t>
            </a:r>
          </a:p>
          <a:p>
            <a:pPr eaLnBrk="1" hangingPunct="1">
              <a:lnSpc>
                <a:spcPct val="120000"/>
              </a:lnSpc>
              <a:defRPr/>
            </a:pPr>
            <a:r>
              <a:rPr lang="ru-RU" sz="1400" dirty="0">
                <a:cs typeface="Arial" charset="0"/>
              </a:rPr>
              <a:t>обучение детей приемам </a:t>
            </a:r>
            <a:r>
              <a:rPr lang="ru-RU" sz="1400" dirty="0" err="1">
                <a:cs typeface="Arial" charset="0"/>
              </a:rPr>
              <a:t>саморегуляции</a:t>
            </a:r>
            <a:r>
              <a:rPr lang="ru-RU" sz="1400" dirty="0">
                <a:cs typeface="Arial" charset="0"/>
              </a:rPr>
              <a:t> и умениям владеть собой, отработка навыков общения в возможных конфликтных ситуациях;</a:t>
            </a:r>
          </a:p>
          <a:p>
            <a:pPr eaLnBrk="1" hangingPunct="1">
              <a:lnSpc>
                <a:spcPct val="120000"/>
              </a:lnSpc>
              <a:defRPr/>
            </a:pPr>
            <a:r>
              <a:rPr lang="ru-RU" sz="1400" dirty="0">
                <a:cs typeface="Arial" charset="0"/>
              </a:rPr>
              <a:t>формирование таких личностных качеств подростков, как </a:t>
            </a:r>
            <a:r>
              <a:rPr lang="ru-RU" sz="1400" dirty="0" err="1">
                <a:cs typeface="Arial" charset="0"/>
              </a:rPr>
              <a:t>эмпатия</a:t>
            </a:r>
            <a:r>
              <a:rPr lang="ru-RU" sz="1400" dirty="0">
                <a:cs typeface="Arial" charset="0"/>
              </a:rPr>
              <a:t> и доверие к людям (эффективным способом реализации этого направления является юмор и смех, а также ориентация на состояние других людей).</a:t>
            </a:r>
          </a:p>
          <a:p>
            <a:pPr marL="0" indent="0" eaLnBrk="1" fontAlgn="auto" hangingPunct="1">
              <a:spcAft>
                <a:spcPts val="0"/>
              </a:spcAft>
              <a:buFont typeface="Wingdings 3" pitchFamily="18" charset="2"/>
              <a:buNone/>
              <a:defRPr/>
            </a:pPr>
            <a:endParaRPr lang="ru-RU" sz="1400" b="1" dirty="0">
              <a:solidFill>
                <a:schemeClr val="tx1">
                  <a:lumMod val="75000"/>
                  <a:lumOff val="25000"/>
                </a:schemeClr>
              </a:solidFill>
              <a:cs typeface="Arial" panose="020B0604020202020204" pitchFamily="34" charset="0"/>
            </a:endParaRPr>
          </a:p>
          <a:p>
            <a:pPr eaLnBrk="1" fontAlgn="auto" hangingPunct="1">
              <a:spcAft>
                <a:spcPts val="0"/>
              </a:spcAft>
              <a:buFont typeface="Wingdings 3" charset="2"/>
              <a:buChar char=""/>
              <a:defRPr/>
            </a:pPr>
            <a:endParaRPr lang="ru-RU" sz="1400" dirty="0">
              <a:solidFill>
                <a:schemeClr val="tx1">
                  <a:lumMod val="75000"/>
                  <a:lumOff val="25000"/>
                </a:schemeClr>
              </a:solidFill>
              <a:cs typeface="Arial" panose="020B0604020202020204" pitchFamily="34" charset="0"/>
            </a:endParaRPr>
          </a:p>
        </p:txBody>
      </p:sp>
      <p:pic>
        <p:nvPicPr>
          <p:cNvPr id="40962" name="Picture 4" descr="J:\depositphotos_64862931-stock-photo-stop-bullying-card.jpg"/>
          <p:cNvPicPr>
            <a:picLocks noChangeAspect="1" noChangeArrowheads="1"/>
          </p:cNvPicPr>
          <p:nvPr/>
        </p:nvPicPr>
        <p:blipFill>
          <a:blip r:embed="rId2"/>
          <a:srcRect/>
          <a:stretch>
            <a:fillRect/>
          </a:stretch>
        </p:blipFill>
        <p:spPr bwMode="auto">
          <a:xfrm>
            <a:off x="4214813" y="4351338"/>
            <a:ext cx="3557587" cy="23002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14500" y="582613"/>
            <a:ext cx="8915400" cy="3778250"/>
          </a:xfrm>
        </p:spPr>
        <p:txBody>
          <a:bodyPr>
            <a:normAutofit/>
          </a:bodyPr>
          <a:lstStyle/>
          <a:p>
            <a:pPr marL="0" indent="0" eaLnBrk="1" hangingPunct="1">
              <a:lnSpc>
                <a:spcPct val="80000"/>
              </a:lnSpc>
              <a:buFont typeface="Wingdings 3" pitchFamily="18" charset="2"/>
              <a:buNone/>
            </a:pPr>
            <a:r>
              <a:rPr lang="ru-RU" sz="1400" b="1" smtClean="0">
                <a:cs typeface="Arial" charset="0"/>
              </a:rPr>
              <a:t>        </a:t>
            </a:r>
            <a:endParaRPr lang="ru-RU" sz="1400" smtClean="0">
              <a:cs typeface="Arial" charset="0"/>
            </a:endParaRPr>
          </a:p>
          <a:p>
            <a:pPr marL="0" indent="0" eaLnBrk="1" hangingPunct="1">
              <a:lnSpc>
                <a:spcPct val="120000"/>
              </a:lnSpc>
              <a:buFont typeface="Wingdings 3" pitchFamily="18" charset="2"/>
              <a:buNone/>
            </a:pPr>
            <a:r>
              <a:rPr lang="ru-RU" sz="1400" smtClean="0">
                <a:cs typeface="Arial" charset="0"/>
              </a:rPr>
              <a:t>При обнаружении в коллективе учащихся, практикующих насильственные действия по отношению к другим детям, социальному педагогу или психологу следует тщательно проверить факты. </a:t>
            </a:r>
          </a:p>
          <a:p>
            <a:pPr marL="0" indent="0" eaLnBrk="1" hangingPunct="1">
              <a:lnSpc>
                <a:spcPct val="120000"/>
              </a:lnSpc>
              <a:buFont typeface="Wingdings 3" pitchFamily="18" charset="2"/>
              <a:buNone/>
            </a:pPr>
            <a:endParaRPr lang="ru-RU" sz="1400" smtClean="0">
              <a:cs typeface="Arial" charset="0"/>
            </a:endParaRPr>
          </a:p>
          <a:p>
            <a:pPr marL="0" indent="0" eaLnBrk="1" hangingPunct="1">
              <a:lnSpc>
                <a:spcPct val="120000"/>
              </a:lnSpc>
              <a:buFont typeface="Wingdings 3" pitchFamily="18" charset="2"/>
              <a:buNone/>
            </a:pPr>
            <a:r>
              <a:rPr lang="ru-RU" sz="1400" smtClean="0">
                <a:cs typeface="Arial" charset="0"/>
              </a:rPr>
              <a:t>Необходимо определить причины такого поступка, чем он был вызван, как вели себя провинившийся и жертва, почему действия школьника-агрессора были направлены именно на этого ученика.</a:t>
            </a:r>
          </a:p>
          <a:p>
            <a:pPr marL="0" indent="0" eaLnBrk="1" hangingPunct="1">
              <a:lnSpc>
                <a:spcPct val="120000"/>
              </a:lnSpc>
              <a:buFont typeface="Wingdings 3" pitchFamily="18" charset="2"/>
              <a:buNone/>
            </a:pPr>
            <a:endParaRPr lang="ru-RU" sz="1400" smtClean="0">
              <a:cs typeface="Arial" charset="0"/>
            </a:endParaRPr>
          </a:p>
          <a:p>
            <a:pPr marL="0" indent="0" eaLnBrk="1" hangingPunct="1">
              <a:lnSpc>
                <a:spcPct val="120000"/>
              </a:lnSpc>
              <a:buFont typeface="Wingdings 3" pitchFamily="18" charset="2"/>
              <a:buNone/>
            </a:pPr>
            <a:r>
              <a:rPr lang="ru-RU" sz="1400" smtClean="0">
                <a:cs typeface="Arial" charset="0"/>
              </a:rPr>
              <a:t>Если силовые действия обидчика были вызваны его личными причинами (семейные неурядицы, неудачи в учебе, проблемы в отношениях с друзьями и т.д.), то в этом случае необходимо для разрешения ситуации привлечь психолога.</a:t>
            </a:r>
          </a:p>
          <a:p>
            <a:pPr marL="0" indent="0" eaLnBrk="1" hangingPunct="1">
              <a:lnSpc>
                <a:spcPct val="80000"/>
              </a:lnSpc>
              <a:buFont typeface="Wingdings 3" pitchFamily="18" charset="2"/>
              <a:buNone/>
            </a:pPr>
            <a:endParaRPr lang="ru-RU" sz="1500" smtClean="0">
              <a:cs typeface="Arial" charset="0"/>
            </a:endParaRPr>
          </a:p>
          <a:p>
            <a:pPr marL="0" indent="0" eaLnBrk="1" hangingPunct="1">
              <a:lnSpc>
                <a:spcPct val="80000"/>
              </a:lnSpc>
            </a:pPr>
            <a:endParaRPr lang="ru-RU" sz="5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Объект 2"/>
          <p:cNvSpPr>
            <a:spLocks noGrp="1"/>
          </p:cNvSpPr>
          <p:nvPr>
            <p:ph idx="1"/>
          </p:nvPr>
        </p:nvSpPr>
        <p:spPr>
          <a:xfrm>
            <a:off x="2236788" y="947738"/>
            <a:ext cx="8915400" cy="3778250"/>
          </a:xfrm>
        </p:spPr>
        <p:txBody>
          <a:bodyPr/>
          <a:lstStyle/>
          <a:p>
            <a:pPr eaLnBrk="1" hangingPunct="1"/>
            <a:r>
              <a:rPr lang="ru-RU" sz="1400" smtClean="0">
                <a:cs typeface="Arial" charset="0"/>
              </a:rPr>
              <a:t> Не акцентируя внимания учащихся на конкретном ребенке, учителю следует обсудить факты антиобщественного поведения, которые могут быть вызваны душевной неустроенностью ребенка, и призвать всех детей быть более деликатными в отношениях друг с другом, откликаться на чужое горе;</a:t>
            </a:r>
            <a:r>
              <a:rPr lang="ru-RU" sz="1400" b="1" smtClean="0">
                <a:cs typeface="Arial" charset="0"/>
              </a:rPr>
              <a:t> </a:t>
            </a:r>
            <a:endParaRPr lang="ru-RU" sz="1400" smtClean="0">
              <a:cs typeface="Arial" charset="0"/>
            </a:endParaRPr>
          </a:p>
          <a:p>
            <a:pPr eaLnBrk="1" hangingPunct="1"/>
            <a:r>
              <a:rPr lang="ru-RU" sz="1400" smtClean="0">
                <a:cs typeface="Arial" charset="0"/>
              </a:rPr>
              <a:t> постараться развести этих детей в разные классы, оставлять их в школе, пока остальные ребята не разойдутся по домам. Девиантные группы подростков, как правило, имеют своего лидера, который силовым путем (запугиванием, шантажом и т.д.) удерживает часть ребят в этом сообществе;</a:t>
            </a:r>
          </a:p>
          <a:p>
            <a:pPr eaLnBrk="1" hangingPunct="1"/>
            <a:r>
              <a:rPr lang="ru-RU" sz="1400" smtClean="0">
                <a:cs typeface="Arial" charset="0"/>
              </a:rPr>
              <a:t>  вести с ними индивидуальные беседы, привлекать к участию в коллективных мероприятиях     класса;</a:t>
            </a:r>
          </a:p>
          <a:p>
            <a:pPr eaLnBrk="1" hangingPunct="1"/>
            <a:r>
              <a:rPr lang="ru-RU" sz="1400" smtClean="0">
                <a:cs typeface="Arial" charset="0"/>
              </a:rPr>
              <a:t> давать ответственные поручения и публично хвалить за успешное их выполнение.</a:t>
            </a:r>
            <a:endParaRPr lang="ru-RU" sz="1400" smtClean="0"/>
          </a:p>
        </p:txBody>
      </p:sp>
      <p:pic>
        <p:nvPicPr>
          <p:cNvPr id="43010" name="Picture 5" descr="J:\depositphotos_180348018-stock-photo-notes-text-stop-bullying-pencil.jpg"/>
          <p:cNvPicPr>
            <a:picLocks noChangeAspect="1" noChangeArrowheads="1"/>
          </p:cNvPicPr>
          <p:nvPr/>
        </p:nvPicPr>
        <p:blipFill>
          <a:blip r:embed="rId2"/>
          <a:srcRect/>
          <a:stretch>
            <a:fillRect/>
          </a:stretch>
        </p:blipFill>
        <p:spPr bwMode="auto">
          <a:xfrm>
            <a:off x="3605213" y="3852863"/>
            <a:ext cx="3844925" cy="25638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Объект 2"/>
          <p:cNvSpPr>
            <a:spLocks noGrp="1"/>
          </p:cNvSpPr>
          <p:nvPr>
            <p:ph idx="1"/>
          </p:nvPr>
        </p:nvSpPr>
        <p:spPr>
          <a:xfrm>
            <a:off x="1449388" y="763588"/>
            <a:ext cx="8915400" cy="3778250"/>
          </a:xfrm>
        </p:spPr>
        <p:txBody>
          <a:bodyPr/>
          <a:lstStyle/>
          <a:p>
            <a:pPr marL="0" indent="0" eaLnBrk="1" hangingPunct="1">
              <a:buFont typeface="Wingdings 3" pitchFamily="18" charset="2"/>
              <a:buNone/>
              <a:defRPr/>
            </a:pPr>
            <a:r>
              <a:rPr lang="ru-RU" sz="1600" b="1" dirty="0"/>
              <a:t>В своей практике социальный педагог и психолог для снижения уровня агрессивности могут использовать арт-терапевтические методы</a:t>
            </a:r>
            <a:r>
              <a:rPr lang="ru-RU" sz="1600" b="1" dirty="0" smtClean="0"/>
              <a:t>:</a:t>
            </a:r>
            <a:r>
              <a:rPr lang="ru-RU" sz="1600" b="1" dirty="0"/>
              <a:t> </a:t>
            </a:r>
            <a:endParaRPr lang="ru-RU" sz="1600" dirty="0"/>
          </a:p>
          <a:p>
            <a:pPr eaLnBrk="1" hangingPunct="1">
              <a:defRPr/>
            </a:pPr>
            <a:r>
              <a:rPr lang="ru-RU" sz="1400" dirty="0" smtClean="0"/>
              <a:t>Одним </a:t>
            </a:r>
            <a:r>
              <a:rPr lang="ru-RU" sz="1400" dirty="0"/>
              <a:t>из таких методов является </a:t>
            </a:r>
            <a:r>
              <a:rPr lang="ru-RU" sz="1400" dirty="0" err="1"/>
              <a:t>куклотерапия</a:t>
            </a:r>
            <a:r>
              <a:rPr lang="ru-RU" sz="1400" dirty="0"/>
              <a:t>. Данный метод особенно эффективен в работе с младшими школьниками. Методика проведения </a:t>
            </a:r>
            <a:r>
              <a:rPr lang="ru-RU" sz="1400" dirty="0" err="1"/>
              <a:t>куклотерапии</a:t>
            </a:r>
            <a:r>
              <a:rPr lang="ru-RU" sz="1400" dirty="0"/>
              <a:t> заключается в том, что с дорогим для ребенка персонажем разыгрывается история, связанная с травмирующей его ситуацией.</a:t>
            </a:r>
          </a:p>
          <a:p>
            <a:pPr eaLnBrk="1" hangingPunct="1">
              <a:defRPr/>
            </a:pPr>
            <a:r>
              <a:rPr lang="ru-RU" sz="1400" dirty="0" smtClean="0"/>
              <a:t>В зависимости от того, какую позицию во время занятий занимает ребенок, </a:t>
            </a:r>
            <a:r>
              <a:rPr lang="ru-RU" sz="1400" dirty="0" err="1" smtClean="0"/>
              <a:t>куклотерапию</a:t>
            </a:r>
            <a:r>
              <a:rPr lang="ru-RU" sz="1400" dirty="0" smtClean="0"/>
              <a:t> можно подразделить на экспрессивную (активную) и </a:t>
            </a:r>
            <a:r>
              <a:rPr lang="ru-RU" sz="1400" dirty="0" err="1" smtClean="0"/>
              <a:t>импрессивную</a:t>
            </a:r>
            <a:r>
              <a:rPr lang="ru-RU" sz="1400" dirty="0" smtClean="0"/>
              <a:t> (пассивную). В первом случае ребенок творит сам, является актером и режиссером спектакля, во втором - он «потребляет» искусство, т.е. является зрителем. </a:t>
            </a:r>
            <a:r>
              <a:rPr lang="ru-RU" sz="1400" dirty="0" err="1" smtClean="0"/>
              <a:t>Куклотерапия</a:t>
            </a:r>
            <a:r>
              <a:rPr lang="ru-RU" sz="1400" dirty="0" smtClean="0"/>
              <a:t> </a:t>
            </a:r>
            <a:r>
              <a:rPr lang="ru-RU" sz="1400" dirty="0"/>
              <a:t>может проводиться как индивидуально, так и в группе. </a:t>
            </a:r>
            <a:endParaRPr lang="ru-RU" sz="1400" dirty="0" smtClean="0"/>
          </a:p>
          <a:p>
            <a:pPr eaLnBrk="1" hangingPunct="1">
              <a:defRPr/>
            </a:pPr>
            <a:r>
              <a:rPr lang="ru-RU" sz="1400" dirty="0" smtClean="0"/>
              <a:t>Учитывая </a:t>
            </a:r>
            <a:r>
              <a:rPr lang="ru-RU" sz="1400" dirty="0"/>
              <a:t>возраст детей, учитель может предложить следующее упражнение: </a:t>
            </a:r>
            <a:r>
              <a:rPr lang="ru-RU" sz="1400" b="1" dirty="0"/>
              <a:t>«Коробочка с предложениями</a:t>
            </a:r>
            <a:r>
              <a:rPr lang="ru-RU" sz="1400" b="1" dirty="0" smtClean="0"/>
              <a:t>».</a:t>
            </a:r>
          </a:p>
          <a:p>
            <a:pPr marL="0" indent="0" eaLnBrk="1" hangingPunct="1">
              <a:buFont typeface="Wingdings 3" pitchFamily="18" charset="2"/>
              <a:buNone/>
              <a:defRPr/>
            </a:pPr>
            <a:r>
              <a:rPr lang="ru-RU" sz="1400" b="1" dirty="0"/>
              <a:t>Цель упражнения:</a:t>
            </a:r>
            <a:r>
              <a:rPr lang="ru-RU" sz="1400" dirty="0"/>
              <a:t> дать возможность учащимся высказать свои предложения о том, как правильно вести себя, а некоторые идеи можно записать на доске. Список правил следует переписать на листок и вклеить в дневник. Поставьте «</a:t>
            </a:r>
            <a:r>
              <a:rPr lang="ru-RU" sz="1400" b="1" dirty="0"/>
              <a:t>Коробочку с предложениями» </a:t>
            </a:r>
            <a:r>
              <a:rPr lang="ru-RU" sz="1400" dirty="0"/>
              <a:t>на видное место в классе и объявите, что любое предложение будет учтено. Положите рядом стопочку бумажек, чтобы все могли написать свои предложения и бросить в коробочку.</a:t>
            </a:r>
          </a:p>
          <a:p>
            <a:pPr eaLnBrk="1" hangingPunct="1">
              <a:defRPr/>
            </a:pPr>
            <a:endParaRPr lang="ru-RU" sz="1400" dirty="0" smtClean="0">
              <a:cs typeface="Arial"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878013" y="338138"/>
            <a:ext cx="8915400" cy="3778250"/>
          </a:xfrm>
        </p:spPr>
        <p:txBody>
          <a:bodyPr/>
          <a:lstStyle/>
          <a:p>
            <a:pPr eaLnBrk="1" hangingPunct="1"/>
            <a:endParaRPr lang="ru-RU" sz="1400" smtClean="0"/>
          </a:p>
          <a:p>
            <a:pPr eaLnBrk="1" hangingPunct="1"/>
            <a:r>
              <a:rPr lang="ru-RU" sz="1400" smtClean="0"/>
              <a:t>3. Упражнение </a:t>
            </a:r>
            <a:r>
              <a:rPr lang="ru-RU" sz="1400" b="1" smtClean="0"/>
              <a:t>«Тетрадь достижений».</a:t>
            </a:r>
            <a:r>
              <a:rPr lang="ru-RU" sz="1400" smtClean="0"/>
              <a:t> </a:t>
            </a:r>
          </a:p>
          <a:p>
            <a:pPr eaLnBrk="1" hangingPunct="1">
              <a:buFont typeface="Wingdings 3" pitchFamily="18" charset="2"/>
              <a:buNone/>
            </a:pPr>
            <a:r>
              <a:rPr lang="ru-RU" sz="1400" b="1" smtClean="0"/>
              <a:t>Цель</a:t>
            </a:r>
            <a:r>
              <a:rPr lang="ru-RU" sz="1400" smtClean="0"/>
              <a:t>: фиксация внимания на позитивных достижениях. Пусть каждый ученик заведет тетрадь, в которой будет регулярно отмечать свои достижения в течение года. При этом детям надо объяснить, что необязательно отмечать только самые большие «подвиги», важно фиксировать и небольшие успехи в любой деятельности. Следует начать заполнение тетради со своих прошлых достижений, а затем примерно раз в неделю добавлять новые. Время от времени учитель просит детей заглядывать в тетрадь, чтобы поразмыслить над такими вопросами: что мне помогло в достижении этого успеха? Кто мне помог? В каких областях мои способности более развиты? Желательно раскрасить обложку этой тетради яркими цветами и большими цветными буквами написать название.</a:t>
            </a:r>
          </a:p>
          <a:p>
            <a:pPr eaLnBrk="1" hangingPunct="1"/>
            <a:r>
              <a:rPr lang="ru-RU" sz="1400" smtClean="0"/>
              <a:t>4. Упражнение </a:t>
            </a:r>
            <a:r>
              <a:rPr lang="ru-RU" sz="1400" b="1" smtClean="0"/>
              <a:t>«Проигрывание ситуаций»</a:t>
            </a:r>
            <a:r>
              <a:rPr lang="ru-RU" sz="1400" smtClean="0"/>
              <a:t>. </a:t>
            </a:r>
          </a:p>
          <a:p>
            <a:pPr eaLnBrk="1" hangingPunct="1">
              <a:buFont typeface="Wingdings 3" pitchFamily="18" charset="2"/>
              <a:buNone/>
            </a:pPr>
            <a:r>
              <a:rPr lang="ru-RU" sz="1400" b="1" smtClean="0"/>
              <a:t>Цель</a:t>
            </a:r>
            <a:r>
              <a:rPr lang="ru-RU" sz="1400" smtClean="0"/>
              <a:t>: развитие сплоченности группы, умения разрешать конфликтные ситуации. Учитель может обсудить с детьми реально возникший конфликт и дать рекомендации как «погасить» этот конфликт, предложив игру «</a:t>
            </a:r>
            <a:r>
              <a:rPr lang="ru-RU" sz="1400" b="1" smtClean="0"/>
              <a:t>Ты поссорился с другом и хочешь помириться». </a:t>
            </a:r>
            <a:r>
              <a:rPr lang="ru-RU" sz="1400" smtClean="0"/>
              <a:t>В ходе этой ролевой игры можно использовать следующие приемы: создание соответствующей обстановки (какие-то декорации, костюмы др.); обмен ролями (дети во время игры могут меняться ролями, что дает возможность прочувствовать другую точку зрения); прием зеркала (дети как можно точнее стараются изобразить позу, мимику и типичные выражения изображаемого персонажа).</a:t>
            </a:r>
          </a:p>
          <a:p>
            <a:pPr eaLnBrk="1" hangingPunct="1"/>
            <a:endParaRPr lang="ru-RU" sz="160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Объект 2"/>
          <p:cNvSpPr>
            <a:spLocks noGrp="1"/>
          </p:cNvSpPr>
          <p:nvPr>
            <p:ph idx="1"/>
          </p:nvPr>
        </p:nvSpPr>
        <p:spPr>
          <a:xfrm>
            <a:off x="1828800" y="236538"/>
            <a:ext cx="8915400" cy="3776662"/>
          </a:xfrm>
        </p:spPr>
        <p:txBody>
          <a:bodyPr/>
          <a:lstStyle/>
          <a:p>
            <a:pPr marL="0" indent="0" eaLnBrk="1" hangingPunct="1">
              <a:buFont typeface="Wingdings 3" pitchFamily="18" charset="2"/>
              <a:buNone/>
            </a:pPr>
            <a:r>
              <a:rPr lang="ru-RU" sz="1400" smtClean="0"/>
              <a:t>Упражнение </a:t>
            </a:r>
            <a:r>
              <a:rPr lang="ru-RU" sz="1400" b="1" smtClean="0"/>
              <a:t>«Сказка по кругу».</a:t>
            </a:r>
            <a:endParaRPr lang="ru-RU" sz="1400" smtClean="0"/>
          </a:p>
          <a:p>
            <a:pPr marL="0" indent="0" eaLnBrk="1" hangingPunct="1">
              <a:buFont typeface="Wingdings 3" pitchFamily="18" charset="2"/>
              <a:buNone/>
            </a:pPr>
            <a:r>
              <a:rPr lang="ru-RU" sz="1400" b="1" smtClean="0"/>
              <a:t> Цель</a:t>
            </a:r>
            <a:r>
              <a:rPr lang="ru-RU" sz="1400" smtClean="0"/>
              <a:t>: развитие умения спокойно выслушивать собеседника. Дети выбирают основную тему для сказки и потом, сидя в кругу, по очереди сочиняют историю. Каждый говорит по две-три фразы и передает эстафету другому. В конце следует провести обсуждение. Понравилась ли сказка? Что вы чувствовали, говоря по кругу? Хотелось ли вам поправить другого «соавтора»? Как это сделать? Если дети затрудняются в выборе сюжета для рассказа, можно предложить им набор открыток или картинок.</a:t>
            </a:r>
          </a:p>
          <a:p>
            <a:pPr marL="0" indent="0" eaLnBrk="1" hangingPunct="1">
              <a:buFont typeface="Wingdings 3" pitchFamily="18" charset="2"/>
              <a:buNone/>
            </a:pPr>
            <a:r>
              <a:rPr lang="ru-RU" sz="1400" smtClean="0"/>
              <a:t>Все эти упражнения не сложны для реализации, не требуют больших финансовых затрат и просты в проведении. Их использование будет способствовать снижению агрессивных проявлений в школе. </a:t>
            </a:r>
          </a:p>
          <a:p>
            <a:pPr marL="0" indent="0" eaLnBrk="1" hangingPunct="1">
              <a:buFont typeface="Wingdings 3" pitchFamily="18" charset="2"/>
              <a:buNone/>
            </a:pPr>
            <a:r>
              <a:rPr lang="ru-RU" sz="1400" smtClean="0"/>
              <a:t>Что же касается средств массовой информации (СМИ), как одной из причин возникновения буллинга, то необходимо хотя бы попытаться устранить телевизионные программы и передачи, культивирующие насилие. Неплохо было бы разобраться и с некоторыми компьютерными играми, у которых «градус жестокости» тоже порой зашкаливает. Речь может идти если не о полном запрете, то хотя бы о разумном ограничении.  </a:t>
            </a:r>
          </a:p>
          <a:p>
            <a:pPr marL="0" indent="0" eaLnBrk="1" hangingPunct="1">
              <a:buFont typeface="Wingdings 3" pitchFamily="18" charset="2"/>
              <a:buNone/>
            </a:pPr>
            <a:r>
              <a:rPr lang="ru-RU" sz="1400" smtClean="0"/>
              <a:t>Эффективным средством в противостоянии насилию может быть </a:t>
            </a:r>
            <a:r>
              <a:rPr lang="ru-RU" sz="1400" b="1" smtClean="0"/>
              <a:t>Комитет по предотвращению буллинга, </a:t>
            </a:r>
            <a:r>
              <a:rPr lang="ru-RU" sz="1400" smtClean="0"/>
              <a:t>специально созданный в школе. Это может помочь учителям, персоналу школы и родителям в решении проблемы. Учащиеся, члены такого комитета, обладают информацией о данном явлении и со временем они приобретают навыки помощи жертвам насилия. Кроме того, у них появляется возможность эффективного решения своих личных проблем, связанных с этим аспектом школьной жизни. Школьники, которые состоят в таких комитетах, часто своими действиями, посредническими навыками, могут реально изменить в лучшую сторону ситуацию в школе. </a:t>
            </a:r>
          </a:p>
          <a:p>
            <a:pPr marL="0" indent="0" eaLnBrk="1" hangingPunct="1">
              <a:buFont typeface="Wingdings 3" pitchFamily="18" charset="2"/>
              <a:buNone/>
            </a:pPr>
            <a:r>
              <a:rPr lang="ru-RU" sz="1400" smtClean="0"/>
              <a:t>В Комитет по предотвращению буллинга рекомендуется включать школьников всех возрастов и учителей, отношения между членами комитета строятся на основе демократических принципов. В обязанности комитета входят: подготовка школьного собрания на тему буллинга; формирование</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Заголовок 1"/>
          <p:cNvSpPr>
            <a:spLocks noGrp="1"/>
          </p:cNvSpPr>
          <p:nvPr>
            <p:ph type="title"/>
          </p:nvPr>
        </p:nvSpPr>
        <p:spPr>
          <a:xfrm>
            <a:off x="2625725" y="647700"/>
            <a:ext cx="8910638" cy="1281113"/>
          </a:xfrm>
        </p:spPr>
        <p:txBody>
          <a:bodyPr/>
          <a:lstStyle/>
          <a:p>
            <a:pPr eaLnBrk="1" hangingPunct="1"/>
            <a:r>
              <a:rPr lang="ru-RU" sz="1400" smtClean="0"/>
              <a:t>специальных групп для работы с новыми учащимися (рисуются плакаты, содержание которых направленно против буллинга); проведение бесед с учащимися, которые сталкивались с тем или иным видом насилия в школе; оказание помощи персоналу школы в решении проблемы.</a:t>
            </a:r>
            <a:br>
              <a:rPr lang="ru-RU" sz="1400" smtClean="0"/>
            </a:br>
            <a:r>
              <a:rPr lang="ru-RU" sz="1400" smtClean="0"/>
              <a:t> </a:t>
            </a:r>
            <a:br>
              <a:rPr lang="ru-RU" sz="1400" smtClean="0"/>
            </a:br>
            <a:endParaRPr lang="ru-RU" sz="1400" smtClean="0"/>
          </a:p>
        </p:txBody>
      </p:sp>
      <p:pic>
        <p:nvPicPr>
          <p:cNvPr id="47106" name="Picture 2" descr="I:\o-SCHOOLGIRLS-FIGHTING-facebook.jpg"/>
          <p:cNvPicPr>
            <a:picLocks noChangeAspect="1" noChangeArrowheads="1"/>
          </p:cNvPicPr>
          <p:nvPr/>
        </p:nvPicPr>
        <p:blipFill>
          <a:blip r:embed="rId2"/>
          <a:srcRect/>
          <a:stretch>
            <a:fillRect/>
          </a:stretch>
        </p:blipFill>
        <p:spPr bwMode="auto">
          <a:xfrm>
            <a:off x="3908425" y="2276475"/>
            <a:ext cx="4681538" cy="31210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Заголовок 1"/>
          <p:cNvSpPr>
            <a:spLocks noGrp="1"/>
          </p:cNvSpPr>
          <p:nvPr>
            <p:ph type="title"/>
          </p:nvPr>
        </p:nvSpPr>
        <p:spPr>
          <a:xfrm>
            <a:off x="339725" y="157163"/>
            <a:ext cx="8534400" cy="1506537"/>
          </a:xfrm>
        </p:spPr>
        <p:txBody>
          <a:bodyPr/>
          <a:lstStyle/>
          <a:p>
            <a:pPr algn="ctr" eaLnBrk="1" hangingPunct="1"/>
            <a:r>
              <a:rPr lang="ru-RU" sz="2400" smtClean="0"/>
              <a:t>Заключение</a:t>
            </a:r>
          </a:p>
        </p:txBody>
      </p:sp>
      <p:sp>
        <p:nvSpPr>
          <p:cNvPr id="3" name="Объект 2"/>
          <p:cNvSpPr>
            <a:spLocks noGrp="1"/>
          </p:cNvSpPr>
          <p:nvPr>
            <p:ph idx="1"/>
          </p:nvPr>
        </p:nvSpPr>
        <p:spPr>
          <a:xfrm>
            <a:off x="1336675" y="1103313"/>
            <a:ext cx="8545513" cy="2636837"/>
          </a:xfrm>
        </p:spPr>
        <p:txBody>
          <a:bodyPr rtlCol="0">
            <a:normAutofit fontScale="25000" lnSpcReduction="20000"/>
          </a:bodyPr>
          <a:lstStyle/>
          <a:p>
            <a:pPr marL="0" indent="0" eaLnBrk="1" fontAlgn="auto" hangingPunct="1">
              <a:spcAft>
                <a:spcPts val="0"/>
              </a:spcAft>
              <a:buFont typeface="Wingdings 3" charset="2"/>
              <a:buNone/>
              <a:defRPr/>
            </a:pPr>
            <a:endParaRPr lang="en-US" sz="4000" dirty="0" smtClean="0">
              <a:solidFill>
                <a:schemeClr val="tx1">
                  <a:lumMod val="75000"/>
                  <a:lumOff val="25000"/>
                </a:schemeClr>
              </a:solidFill>
              <a:cs typeface="Arial" panose="020B0604020202020204" pitchFamily="34" charset="0"/>
            </a:endParaRPr>
          </a:p>
          <a:p>
            <a:pPr eaLnBrk="1" fontAlgn="auto" hangingPunct="1">
              <a:lnSpc>
                <a:spcPct val="120000"/>
              </a:lnSpc>
              <a:spcAft>
                <a:spcPts val="0"/>
              </a:spcAft>
              <a:buFont typeface="Wingdings 3" charset="2"/>
              <a:buChar char=""/>
              <a:defRPr/>
            </a:pPr>
            <a:r>
              <a:rPr lang="ru-RU" sz="5600" b="1" i="1" dirty="0" smtClean="0">
                <a:solidFill>
                  <a:schemeClr val="tx1">
                    <a:lumMod val="75000"/>
                    <a:lumOff val="25000"/>
                  </a:schemeClr>
                </a:solidFill>
                <a:cs typeface="Arial" panose="020B0604020202020204" pitchFamily="34" charset="0"/>
              </a:rPr>
              <a:t>Буллинг </a:t>
            </a:r>
            <a:r>
              <a:rPr lang="ru-RU" sz="5600" b="1" i="1" dirty="0">
                <a:solidFill>
                  <a:schemeClr val="tx1">
                    <a:lumMod val="75000"/>
                    <a:lumOff val="25000"/>
                  </a:schemeClr>
                </a:solidFill>
                <a:cs typeface="Arial" panose="020B0604020202020204" pitchFamily="34" charset="0"/>
              </a:rPr>
              <a:t>является актуальной проблемой современного общества, </a:t>
            </a:r>
            <a:r>
              <a:rPr lang="ru-RU" sz="5600" b="1" i="1" dirty="0" smtClean="0">
                <a:solidFill>
                  <a:schemeClr val="tx1">
                    <a:lumMod val="75000"/>
                    <a:lumOff val="25000"/>
                  </a:schemeClr>
                </a:solidFill>
                <a:cs typeface="Arial" panose="020B0604020202020204" pitchFamily="34" charset="0"/>
              </a:rPr>
              <a:t>ведь в </a:t>
            </a:r>
            <a:r>
              <a:rPr lang="ru-RU" sz="5600" b="1" i="1" dirty="0">
                <a:solidFill>
                  <a:schemeClr val="tx1">
                    <a:lumMod val="75000"/>
                    <a:lumOff val="25000"/>
                  </a:schemeClr>
                </a:solidFill>
                <a:cs typeface="Arial" panose="020B0604020202020204" pitchFamily="34" charset="0"/>
              </a:rPr>
              <a:t>каждой школе страны найдется хотя бы один класс, где можно наблюдать </a:t>
            </a:r>
            <a:r>
              <a:rPr lang="ru-RU" sz="5600" b="1" i="1" dirty="0" smtClean="0">
                <a:solidFill>
                  <a:schemeClr val="tx1">
                    <a:lumMod val="75000"/>
                    <a:lumOff val="25000"/>
                  </a:schemeClr>
                </a:solidFill>
                <a:cs typeface="Arial" panose="020B0604020202020204" pitchFamily="34" charset="0"/>
              </a:rPr>
              <a:t>это явление.</a:t>
            </a:r>
          </a:p>
          <a:p>
            <a:pPr eaLnBrk="1" fontAlgn="auto" hangingPunct="1">
              <a:lnSpc>
                <a:spcPct val="120000"/>
              </a:lnSpc>
              <a:spcAft>
                <a:spcPts val="0"/>
              </a:spcAft>
              <a:buFont typeface="Wingdings 3" charset="2"/>
              <a:buChar char=""/>
              <a:defRPr/>
            </a:pPr>
            <a:r>
              <a:rPr lang="ru-RU" sz="5600" dirty="0" smtClean="0">
                <a:solidFill>
                  <a:schemeClr val="tx1">
                    <a:lumMod val="75000"/>
                    <a:lumOff val="25000"/>
                  </a:schemeClr>
                </a:solidFill>
                <a:cs typeface="Arial" panose="020B0604020202020204" pitchFamily="34" charset="0"/>
              </a:rPr>
              <a:t>Школьное </a:t>
            </a:r>
            <a:r>
              <a:rPr lang="ru-RU" sz="5600" dirty="0">
                <a:solidFill>
                  <a:schemeClr val="tx1">
                    <a:lumMod val="75000"/>
                    <a:lumOff val="25000"/>
                  </a:schemeClr>
                </a:solidFill>
                <a:cs typeface="Arial" panose="020B0604020202020204" pitchFamily="34" charset="0"/>
              </a:rPr>
              <a:t>насилие оказывает на детей прямое и косвенное влияние </a:t>
            </a:r>
            <a:r>
              <a:rPr lang="ru-RU" sz="5600" dirty="0" smtClean="0">
                <a:solidFill>
                  <a:schemeClr val="tx1">
                    <a:lumMod val="75000"/>
                    <a:lumOff val="25000"/>
                  </a:schemeClr>
                </a:solidFill>
                <a:cs typeface="Arial" panose="020B0604020202020204" pitchFamily="34" charset="0"/>
              </a:rPr>
              <a:t>-</a:t>
            </a:r>
            <a:r>
              <a:rPr lang="en-US" sz="5600" dirty="0" smtClean="0">
                <a:solidFill>
                  <a:schemeClr val="tx1">
                    <a:lumMod val="75000"/>
                    <a:lumOff val="25000"/>
                  </a:schemeClr>
                </a:solidFill>
                <a:cs typeface="Arial" panose="020B0604020202020204" pitchFamily="34" charset="0"/>
              </a:rPr>
              <a:t> </a:t>
            </a:r>
            <a:r>
              <a:rPr lang="ru-RU" sz="5600" dirty="0" smtClean="0">
                <a:solidFill>
                  <a:schemeClr val="tx1">
                    <a:lumMod val="75000"/>
                    <a:lumOff val="25000"/>
                  </a:schemeClr>
                </a:solidFill>
                <a:cs typeface="Arial" panose="020B0604020202020204" pitchFamily="34" charset="0"/>
              </a:rPr>
              <a:t>падает </a:t>
            </a:r>
            <a:r>
              <a:rPr lang="ru-RU" sz="5600" dirty="0">
                <a:solidFill>
                  <a:schemeClr val="tx1">
                    <a:lumMod val="75000"/>
                    <a:lumOff val="25000"/>
                  </a:schemeClr>
                </a:solidFill>
                <a:cs typeface="Arial" panose="020B0604020202020204" pitchFamily="34" charset="0"/>
              </a:rPr>
              <a:t>самооценка, они чувствует себя затравленными, избегают отношений с другими людьми. В результате этого формирование дружеских отношений может стать проблемой для жертвы и такой ребенок в дальнейшем может жить по «программе неудачника».</a:t>
            </a:r>
          </a:p>
          <a:p>
            <a:pPr eaLnBrk="1" fontAlgn="auto" hangingPunct="1">
              <a:lnSpc>
                <a:spcPct val="120000"/>
              </a:lnSpc>
              <a:spcAft>
                <a:spcPts val="0"/>
              </a:spcAft>
              <a:buFont typeface="Wingdings 3" charset="2"/>
              <a:buChar char=""/>
              <a:defRPr/>
            </a:pPr>
            <a:r>
              <a:rPr lang="ru-RU" sz="5600" dirty="0">
                <a:solidFill>
                  <a:schemeClr val="tx1">
                    <a:lumMod val="75000"/>
                    <a:lumOff val="25000"/>
                  </a:schemeClr>
                </a:solidFill>
                <a:cs typeface="Arial" panose="020B0604020202020204" pitchFamily="34" charset="0"/>
              </a:rPr>
              <a:t>А попадание в роль жертвы является причиной низкого  статуса в группе, проблем в учебе и поведении. У таких детей высок риск развития нервно-психических и поведенческих расстройств. Для жертв школьного насилия чаще характерны невротические </a:t>
            </a:r>
            <a:r>
              <a:rPr lang="ru-RU" sz="5600" dirty="0" smtClean="0">
                <a:solidFill>
                  <a:schemeClr val="tx1">
                    <a:lumMod val="75000"/>
                    <a:lumOff val="25000"/>
                  </a:schemeClr>
                </a:solidFill>
                <a:cs typeface="Arial" panose="020B0604020202020204" pitchFamily="34" charset="0"/>
              </a:rPr>
              <a:t>расстройства:  нарушения </a:t>
            </a:r>
            <a:r>
              <a:rPr lang="ru-RU" sz="5600" dirty="0">
                <a:solidFill>
                  <a:schemeClr val="tx1">
                    <a:lumMod val="75000"/>
                    <a:lumOff val="25000"/>
                  </a:schemeClr>
                </a:solidFill>
                <a:cs typeface="Arial" panose="020B0604020202020204" pitchFamily="34" charset="0"/>
              </a:rPr>
              <a:t>сна и аппетита, в худшем случае возможно формирование посттравматического синдрома.</a:t>
            </a:r>
          </a:p>
          <a:p>
            <a:pPr eaLnBrk="1" fontAlgn="auto" hangingPunct="1">
              <a:lnSpc>
                <a:spcPct val="120000"/>
              </a:lnSpc>
              <a:spcAft>
                <a:spcPts val="0"/>
              </a:spcAft>
              <a:buFont typeface="Wingdings 3" charset="2"/>
              <a:buChar char=""/>
              <a:defRPr/>
            </a:pPr>
            <a:r>
              <a:rPr lang="ru-RU" sz="5600" dirty="0">
                <a:solidFill>
                  <a:schemeClr val="tx1">
                    <a:lumMod val="75000"/>
                    <a:lumOff val="25000"/>
                  </a:schemeClr>
                </a:solidFill>
                <a:cs typeface="Arial" panose="020B0604020202020204" pitchFamily="34" charset="0"/>
              </a:rPr>
              <a:t>У подростков школьное насилие вызывает нарушения в  развитии идентичности. Длительный стресс порождает чувство безнадежности и безысходности, что, в свою очередь, является благоприятной почвой для возникновения мыслей о суициде.</a:t>
            </a:r>
          </a:p>
          <a:p>
            <a:pPr marL="0" indent="0" eaLnBrk="1" fontAlgn="auto" hangingPunct="1">
              <a:lnSpc>
                <a:spcPct val="120000"/>
              </a:lnSpc>
              <a:spcAft>
                <a:spcPts val="0"/>
              </a:spcAft>
              <a:buFont typeface="Wingdings 3" charset="2"/>
              <a:buNone/>
              <a:defRPr/>
            </a:pPr>
            <a:r>
              <a:rPr lang="ru-RU" sz="6400" dirty="0">
                <a:solidFill>
                  <a:schemeClr val="tx1">
                    <a:lumMod val="75000"/>
                    <a:lumOff val="25000"/>
                  </a:schemeClr>
                </a:solidFill>
                <a:cs typeface="Arial" panose="020B0604020202020204" pitchFamily="34" charset="0"/>
              </a:rPr>
              <a:t> </a:t>
            </a:r>
          </a:p>
          <a:p>
            <a:pPr marL="0" indent="0" eaLnBrk="1" fontAlgn="auto" hangingPunct="1">
              <a:spcAft>
                <a:spcPts val="0"/>
              </a:spcAft>
              <a:buFont typeface="Wingdings 3" charset="2"/>
              <a:buNone/>
              <a:defRPr/>
            </a:pPr>
            <a:endParaRPr lang="ru-RU" sz="6400" dirty="0">
              <a:solidFill>
                <a:schemeClr val="tx1">
                  <a:lumMod val="75000"/>
                  <a:lumOff val="25000"/>
                </a:schemeClr>
              </a:solidFill>
              <a:cs typeface="Arial" panose="020B0604020202020204" pitchFamily="34" charset="0"/>
            </a:endParaRPr>
          </a:p>
          <a:p>
            <a:pPr marL="0" indent="0" eaLnBrk="1" fontAlgn="auto" hangingPunct="1">
              <a:spcAft>
                <a:spcPts val="0"/>
              </a:spcAft>
              <a:buFont typeface="Wingdings 3" charset="2"/>
              <a:buNone/>
              <a:defRPr/>
            </a:pPr>
            <a:r>
              <a:rPr lang="ru-RU" sz="6400" dirty="0">
                <a:solidFill>
                  <a:schemeClr val="tx1">
                    <a:lumMod val="75000"/>
                    <a:lumOff val="25000"/>
                  </a:schemeClr>
                </a:solidFill>
              </a:rPr>
              <a:t> </a:t>
            </a:r>
          </a:p>
          <a:p>
            <a:pPr eaLnBrk="1" fontAlgn="auto" hangingPunct="1">
              <a:spcAft>
                <a:spcPts val="0"/>
              </a:spcAft>
              <a:buFont typeface="Wingdings 3" charset="2"/>
              <a:buChar char=""/>
              <a:defRPr/>
            </a:pPr>
            <a:endParaRPr lang="ru-RU" sz="6400" dirty="0">
              <a:solidFill>
                <a:schemeClr val="tx1">
                  <a:lumMod val="75000"/>
                  <a:lumOff val="25000"/>
                </a:schemeClr>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70100" y="190500"/>
            <a:ext cx="8915400" cy="3778250"/>
          </a:xfrm>
        </p:spPr>
        <p:txBody>
          <a:bodyPr rtlCol="0">
            <a:normAutofit/>
          </a:bodyPr>
          <a:lstStyle/>
          <a:p>
            <a:pPr marL="0" indent="0" eaLnBrk="1" fontAlgn="auto" hangingPunct="1">
              <a:lnSpc>
                <a:spcPct val="110000"/>
              </a:lnSpc>
              <a:spcAft>
                <a:spcPts val="0"/>
              </a:spcAft>
              <a:buFont typeface="Wingdings 3" pitchFamily="18" charset="2"/>
              <a:buNone/>
              <a:defRPr/>
            </a:pPr>
            <a:endParaRPr lang="ru-RU" sz="1400" dirty="0" smtClean="0">
              <a:solidFill>
                <a:schemeClr val="tx1">
                  <a:lumMod val="75000"/>
                  <a:lumOff val="25000"/>
                </a:schemeClr>
              </a:solidFill>
              <a:cs typeface="Arial" panose="020B0604020202020204" pitchFamily="34" charset="0"/>
            </a:endParaRPr>
          </a:p>
          <a:p>
            <a:pPr marL="0" indent="0" eaLnBrk="1" fontAlgn="auto" hangingPunct="1">
              <a:lnSpc>
                <a:spcPct val="110000"/>
              </a:lnSpc>
              <a:spcAft>
                <a:spcPts val="0"/>
              </a:spcAft>
              <a:buFont typeface="Wingdings 3" pitchFamily="18" charset="2"/>
              <a:buNone/>
              <a:defRPr/>
            </a:pPr>
            <a:r>
              <a:rPr lang="ru-RU" sz="1400" dirty="0" smtClean="0">
                <a:solidFill>
                  <a:schemeClr val="tx1">
                    <a:lumMod val="75000"/>
                    <a:lumOff val="25000"/>
                  </a:schemeClr>
                </a:solidFill>
                <a:cs typeface="Arial" panose="020B0604020202020204" pitchFamily="34" charset="0"/>
              </a:rPr>
              <a:t>Для </a:t>
            </a:r>
            <a:r>
              <a:rPr lang="ru-RU" sz="1400" dirty="0">
                <a:solidFill>
                  <a:schemeClr val="tx1">
                    <a:lumMod val="75000"/>
                    <a:lumOff val="25000"/>
                  </a:schemeClr>
                </a:solidFill>
                <a:cs typeface="Arial" panose="020B0604020202020204" pitchFamily="34" charset="0"/>
              </a:rPr>
              <a:t>предотвращения </a:t>
            </a:r>
            <a:r>
              <a:rPr lang="ru-RU" sz="1400" dirty="0" err="1">
                <a:solidFill>
                  <a:schemeClr val="tx1">
                    <a:lumMod val="75000"/>
                    <a:lumOff val="25000"/>
                  </a:schemeClr>
                </a:solidFill>
                <a:cs typeface="Arial" panose="020B0604020202020204" pitchFamily="34" charset="0"/>
              </a:rPr>
              <a:t>буллинга</a:t>
            </a:r>
            <a:r>
              <a:rPr lang="ru-RU" sz="1400" dirty="0">
                <a:solidFill>
                  <a:schemeClr val="tx1">
                    <a:lumMod val="75000"/>
                    <a:lumOff val="25000"/>
                  </a:schemeClr>
                </a:solidFill>
                <a:cs typeface="Arial" panose="020B0604020202020204" pitchFamily="34" charset="0"/>
              </a:rPr>
              <a:t> нужно повышать культуру населения, нравственные формы поведения</a:t>
            </a:r>
            <a:r>
              <a:rPr lang="ru-RU" sz="1400" dirty="0" smtClean="0">
                <a:solidFill>
                  <a:schemeClr val="tx1">
                    <a:lumMod val="75000"/>
                    <a:lumOff val="25000"/>
                  </a:schemeClr>
                </a:solidFill>
                <a:cs typeface="Arial" panose="020B0604020202020204" pitchFamily="34" charset="0"/>
              </a:rPr>
              <a:t>.. </a:t>
            </a:r>
            <a:r>
              <a:rPr lang="ru-RU" sz="1400" dirty="0">
                <a:solidFill>
                  <a:schemeClr val="tx1">
                    <a:lumMod val="75000"/>
                    <a:lumOff val="25000"/>
                  </a:schemeClr>
                </a:solidFill>
                <a:cs typeface="Arial" panose="020B0604020202020204" pitchFamily="34" charset="0"/>
              </a:rPr>
              <a:t>Учителя должны знать, что происходит в семье ребенка, ведь многие из детей переносят негатив в семье на </a:t>
            </a:r>
            <a:r>
              <a:rPr lang="ru-RU" sz="1400" dirty="0" smtClean="0">
                <a:solidFill>
                  <a:schemeClr val="tx1">
                    <a:lumMod val="75000"/>
                    <a:lumOff val="25000"/>
                  </a:schemeClr>
                </a:solidFill>
                <a:cs typeface="Arial" panose="020B0604020202020204" pitchFamily="34" charset="0"/>
              </a:rPr>
              <a:t>учебу. </a:t>
            </a:r>
          </a:p>
          <a:p>
            <a:pPr marL="0" indent="0" eaLnBrk="1" fontAlgn="auto" hangingPunct="1">
              <a:lnSpc>
                <a:spcPct val="110000"/>
              </a:lnSpc>
              <a:spcAft>
                <a:spcPts val="0"/>
              </a:spcAft>
              <a:buFont typeface="Wingdings 3" pitchFamily="18" charset="2"/>
              <a:buNone/>
              <a:defRPr/>
            </a:pPr>
            <a:r>
              <a:rPr lang="ru-RU" sz="1400" dirty="0" smtClean="0">
                <a:solidFill>
                  <a:schemeClr val="tx1">
                    <a:lumMod val="75000"/>
                    <a:lumOff val="25000"/>
                  </a:schemeClr>
                </a:solidFill>
                <a:cs typeface="Arial" panose="020B0604020202020204" pitchFamily="34" charset="0"/>
              </a:rPr>
              <a:t>Очень </a:t>
            </a:r>
            <a:r>
              <a:rPr lang="ru-RU" sz="1400" dirty="0">
                <a:solidFill>
                  <a:schemeClr val="tx1">
                    <a:lumMod val="75000"/>
                    <a:lumOff val="25000"/>
                  </a:schemeClr>
                </a:solidFill>
                <a:cs typeface="Arial" panose="020B0604020202020204" pitchFamily="34" charset="0"/>
              </a:rPr>
              <a:t>важно, чтобы школьная травля не становилась типичным явлением, а агрессия не рассматривалась как норма поведения. Ведь еще есть надежда, что пластичная психика детей, развивающееся самосознание подростков и мудрость взрослых помогут преодолеть последствия неадекватных ролей, которые сознательно или вынужденно проигрываются многими людьми в своей детской и подростковой жизни.</a:t>
            </a:r>
          </a:p>
          <a:p>
            <a:pPr marL="0" indent="0" eaLnBrk="1" fontAlgn="auto" hangingPunct="1">
              <a:lnSpc>
                <a:spcPct val="110000"/>
              </a:lnSpc>
              <a:spcAft>
                <a:spcPts val="0"/>
              </a:spcAft>
              <a:buFont typeface="Wingdings 3" charset="2"/>
              <a:buNone/>
              <a:defRPr/>
            </a:pPr>
            <a:r>
              <a:rPr lang="ru-RU" sz="1600" dirty="0">
                <a:solidFill>
                  <a:schemeClr val="tx1">
                    <a:lumMod val="75000"/>
                    <a:lumOff val="25000"/>
                  </a:schemeClr>
                </a:solidFill>
                <a:cs typeface="Arial" panose="020B0604020202020204" pitchFamily="34" charset="0"/>
              </a:rPr>
              <a:t> </a:t>
            </a:r>
          </a:p>
          <a:p>
            <a:pPr eaLnBrk="1" fontAlgn="auto" hangingPunct="1">
              <a:spcAft>
                <a:spcPts val="0"/>
              </a:spcAft>
              <a:buFont typeface="Wingdings 3" charset="2"/>
              <a:buChar char=""/>
              <a:defRPr/>
            </a:pPr>
            <a:endParaRPr lang="ru-RU" dirty="0">
              <a:solidFill>
                <a:schemeClr val="tx1">
                  <a:lumMod val="75000"/>
                  <a:lumOff val="25000"/>
                </a:schemeClr>
              </a:solidFill>
            </a:endParaRPr>
          </a:p>
        </p:txBody>
      </p:sp>
      <p:pic>
        <p:nvPicPr>
          <p:cNvPr id="49154" name="Picture 2" descr="I:\stopbullying.jpg"/>
          <p:cNvPicPr>
            <a:picLocks noChangeAspect="1" noChangeArrowheads="1"/>
          </p:cNvPicPr>
          <p:nvPr/>
        </p:nvPicPr>
        <p:blipFill>
          <a:blip r:embed="rId2"/>
          <a:srcRect/>
          <a:stretch>
            <a:fillRect/>
          </a:stretch>
        </p:blipFill>
        <p:spPr bwMode="auto">
          <a:xfrm>
            <a:off x="3233738" y="3200400"/>
            <a:ext cx="5486400" cy="365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HDOfficeLightV0">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Другая 1">
      <a:majorFont>
        <a:latin typeface="Arial"/>
        <a:ea typeface=""/>
        <a:cs typeface=""/>
      </a:majorFont>
      <a:minorFont>
        <a:latin typeface="Arial"/>
        <a:ea typeface=""/>
        <a:cs typeface=""/>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TM02900688[[fn=Аспект]]</Template>
  <TotalTime>1462</TotalTime>
  <Words>2137</Words>
  <Application>Microsoft Office PowerPoint</Application>
  <PresentationFormat>Произвольный</PresentationFormat>
  <Paragraphs>101</Paragraphs>
  <Slides>19</Slides>
  <Notes>0</Notes>
  <HiddenSlides>0</HiddenSlides>
  <MMClips>0</MMClips>
  <ScaleCrop>false</ScaleCrop>
  <HeadingPairs>
    <vt:vector size="6" baseType="variant">
      <vt:variant>
        <vt:lpstr>Использованные шрифты</vt:lpstr>
      </vt:variant>
      <vt:variant>
        <vt:i4>5</vt:i4>
      </vt:variant>
      <vt:variant>
        <vt:lpstr>Шаблон оформления</vt:lpstr>
      </vt:variant>
      <vt:variant>
        <vt:i4>18</vt:i4>
      </vt:variant>
      <vt:variant>
        <vt:lpstr>Заголовки слайдов</vt:lpstr>
      </vt:variant>
      <vt:variant>
        <vt:i4>19</vt:i4>
      </vt:variant>
    </vt:vector>
  </HeadingPairs>
  <TitlesOfParts>
    <vt:vector size="42" baseType="lpstr">
      <vt:lpstr>Arial</vt:lpstr>
      <vt:lpstr>Calibri Light</vt:lpstr>
      <vt:lpstr>Wingdings 2</vt:lpstr>
      <vt:lpstr>Calibri</vt:lpstr>
      <vt:lpstr>Wingdings 3</vt:lpstr>
      <vt:lpstr>HDOfficeLightV0</vt:lpstr>
      <vt:lpstr>Легкий дым</vt:lpstr>
      <vt:lpstr>Легкий дым</vt:lpstr>
      <vt:lpstr>Легкий дым</vt:lpstr>
      <vt:lpstr>Легкий дым</vt:lpstr>
      <vt:lpstr>Легкий дым</vt:lpstr>
      <vt:lpstr>Легкий дым</vt:lpstr>
      <vt:lpstr>Легкий дым</vt:lpstr>
      <vt:lpstr>Легкий дым</vt:lpstr>
      <vt:lpstr>Легкий дым</vt:lpstr>
      <vt:lpstr>Легкий дым</vt:lpstr>
      <vt:lpstr>Легкий дым</vt:lpstr>
      <vt:lpstr>Легкий дым</vt:lpstr>
      <vt:lpstr>Легкий дым</vt:lpstr>
      <vt:lpstr>Легкий дым</vt:lpstr>
      <vt:lpstr>Легкий дым</vt:lpstr>
      <vt:lpstr>Легкий дым</vt:lpstr>
      <vt:lpstr>Легкий дым</vt:lpstr>
      <vt:lpstr>Буллинг, как социально-психологическая проблема </vt:lpstr>
      <vt:lpstr>Слайд 2</vt:lpstr>
      <vt:lpstr>Слайд 3</vt:lpstr>
      <vt:lpstr>Слайд 4</vt:lpstr>
      <vt:lpstr>Слайд 5</vt:lpstr>
      <vt:lpstr>Существует много причин, по которым дети становятся буллерами, в большинстве случаев всё довольно банально.  Детьми руководит желание быть популярными, выглядеть круто. Некоторые хулиганы таким образом привлекают к себе внимание, используя буллинг как инструмент запугивания, в данном случае причиной буллинга становится травля их самих в недалёком прошлом - они пытаются отомстить. Задирания в раннем возрасте, происходят от того, что сам буллер чем-то отличается от других (цветом кожи, походкой, длиной имени) и пытается  компенсировать это, унижая других.   . Кто чаще становится агрессором, зачинщиком травли:  дети, испытывающие сильную потребность подчинять себе других, добиваясь тем самым своих целей;  импульсивные и легко приходящие в ярость, те, кто часто вызывающе ведет себя по отношению к взрослым – включая родителей и учителей; не испытывающие сочувствия к своим жертвам;  страдающие от насилия в семье, а также, где мало эмоционального тепла и поддержки.  Если вы подозреваете, что ваш ребёнок - буллер (хулиган), то:  научите его уважать права других людей, не стоит предполагать, что ребёнок научится этому сам;  объясните ему, что чувствуют другие люди, когда к ним относятся подобным образом;  постарайтесь научить ребёнка относиться к другим так, как он хотел, чтобы относились к нему, это простая, но действенная истина;     убедите ребёнка в том, что вам больше по душе его хорошее поведение: всегда замечайте, когда он вежлив и толерантен по отношению к другим, хвалите и поощряйте его за это.</vt:lpstr>
      <vt:lpstr>Типичные жертвы буллинга  пугливые, чувствительные, замкнутые и застенчивые дети;  новички, пришедшие в класс, где есть сложившиеся связи между детьми и роли распределены;  тревожные, неуверенные в себе дети с низкой самооценкой;  не имеющие ни одного друга – такими иногда становятся болезненные дети, которые пропускают много уроков и не успевают выстроить отношения;   если это мальчики, они могут быть физически слабее своих сверстников.             Как распознать жертву буллинга.  Проблема осложняется тем, что, чаще всего, жертвы буллинга взрослым не жалуются; помалкивают и свидетели. Психологи считают, что начеку надо быть в первую очередь родителям.  Если вашему ребенку не с кем гулять, он последним уходит из класса, не интересуется жизнью коллектива и не считает себя его частью — он уязвим и может стать потенциальной жертвой. Родители также могут заподозрить, что ребенок подвергается буллингу, если у него вдруг появляются такие проблемы со здоровьем, как депрессия, бессонница, боли в животе и раздражительность.  Первое, что следует делать в таких случаях — обращаться к психологам для улучшения социальных навыков ребенка.  </vt:lpstr>
      <vt:lpstr>Слайд 8</vt:lpstr>
      <vt:lpstr>Слайд 9</vt:lpstr>
      <vt:lpstr>Слайд 10</vt:lpstr>
      <vt:lpstr>Слайд 11</vt:lpstr>
      <vt:lpstr>Слайд 12</vt:lpstr>
      <vt:lpstr>Слайд 13</vt:lpstr>
      <vt:lpstr>Слайд 14</vt:lpstr>
      <vt:lpstr>Слайд 15</vt:lpstr>
      <vt:lpstr>Слайд 16</vt:lpstr>
      <vt:lpstr>специальных групп для работы с новыми учащимися (рисуются плакаты, содержание которых направленно против буллинга); проведение бесед с учащимися, которые сталкивались с тем или иным видом насилия в школе; оказание помощи персоналу школы в решении проблемы.   </vt:lpstr>
      <vt:lpstr>Заключение</vt:lpstr>
      <vt:lpstr>Слайд 19</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Буллинг, как социально-психол.проблема</dc:title>
  <dc:creator>Роман Бетругер</dc:creator>
  <cp:lastModifiedBy>id0817</cp:lastModifiedBy>
  <cp:revision>106</cp:revision>
  <dcterms:created xsi:type="dcterms:W3CDTF">2018-03-27T17:39:49Z</dcterms:created>
  <dcterms:modified xsi:type="dcterms:W3CDTF">2018-05-13T16:28:39Z</dcterms:modified>
</cp:coreProperties>
</file>