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2" r:id="rId1"/>
  </p:sldMasterIdLst>
  <p:sldIdLst>
    <p:sldId id="258" r:id="rId2"/>
    <p:sldId id="281" r:id="rId3"/>
    <p:sldId id="288" r:id="rId4"/>
    <p:sldId id="289" r:id="rId5"/>
    <p:sldId id="260" r:id="rId6"/>
    <p:sldId id="286" r:id="rId7"/>
    <p:sldId id="283" r:id="rId8"/>
    <p:sldId id="284" r:id="rId9"/>
    <p:sldId id="285" r:id="rId10"/>
    <p:sldId id="282" r:id="rId11"/>
    <p:sldId id="28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2A95E47-ABC0-4F5A-8FBB-8CB11D80C68D}">
          <p14:sldIdLst>
            <p14:sldId id="258"/>
            <p14:sldId id="281"/>
            <p14:sldId id="288"/>
            <p14:sldId id="289"/>
            <p14:sldId id="260"/>
            <p14:sldId id="286"/>
            <p14:sldId id="283"/>
            <p14:sldId id="284"/>
            <p14:sldId id="285"/>
            <p14:sldId id="282"/>
            <p14:sldId id="2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112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8091" y="3085765"/>
            <a:ext cx="8240108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2" y="990600"/>
            <a:ext cx="7989752" cy="1504844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2" y="2495444"/>
            <a:ext cx="7989752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351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36307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263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52646" y="5141973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36573"/>
            <a:ext cx="7989751" cy="1504844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3" y="4541417"/>
            <a:ext cx="798975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2839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2" y="2228002"/>
            <a:ext cx="3899527" cy="363304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2" y="2228003"/>
            <a:ext cx="3907662" cy="363304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014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28003"/>
            <a:ext cx="3593500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2" y="2926051"/>
            <a:ext cx="3899527" cy="2934999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69308" y="2228003"/>
            <a:ext cx="3601635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1"/>
            <a:ext cx="3907662" cy="2934999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280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515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279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52646" y="5141973"/>
            <a:ext cx="8238707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352" y="5262296"/>
            <a:ext cx="353662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99" y="601200"/>
            <a:ext cx="824040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7" y="5262295"/>
            <a:ext cx="426532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608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4693389"/>
            <a:ext cx="7989752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8093" y="599725"/>
            <a:ext cx="8238706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6"/>
            <a:ext cx="7989752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57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369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0" y="599725"/>
            <a:ext cx="2057399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75725"/>
            <a:ext cx="1503123" cy="518307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2" y="675725"/>
            <a:ext cx="5922209" cy="518307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5956136"/>
            <a:ext cx="947672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0"/>
            <a:ext cx="592220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399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687474"/>
            <a:ext cx="7989752" cy="10833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228003"/>
            <a:ext cx="7989752" cy="3630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59327" y="59561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0"/>
            <a:ext cx="48705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00476" y="5956136"/>
            <a:ext cx="770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448091" y="441325"/>
            <a:ext cx="2719909" cy="10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5976001" y="441325"/>
            <a:ext cx="2710800" cy="10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216601" y="441325"/>
            <a:ext cx="2710800" cy="10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5712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32656"/>
            <a:ext cx="6663439" cy="6239455"/>
          </a:xfrm>
        </p:spPr>
      </p:pic>
    </p:spTree>
    <p:extLst>
      <p:ext uri="{BB962C8B-B14F-4D97-AF65-F5344CB8AC3E}">
        <p14:creationId xmlns:p14="http://schemas.microsoft.com/office/powerpoint/2010/main" val="1788345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21802" y="116632"/>
            <a:ext cx="7772400" cy="160934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Для чего предназначен </a:t>
            </a:r>
            <a:br>
              <a:rPr lang="ru-RU" sz="3200" b="1" dirty="0"/>
            </a:br>
            <a:r>
              <a:rPr lang="ru-RU" sz="3200" b="1" dirty="0"/>
              <a:t>Детский Телефон Доверия</a:t>
            </a:r>
            <a:endParaRPr lang="ru-RU" sz="32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7" y="2162440"/>
            <a:ext cx="8568951" cy="47525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/>
              <a:t>Целью службы является оказание быстрой и своевременной психологической помощи детям, подросткам и их родителям, воспитателям и учителям, оказавшимся в сложных жизненных ситуациях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5743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600" b="1" dirty="0"/>
              <a:t>Задачи службы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9491" y="1988840"/>
            <a:ext cx="8106966" cy="4869160"/>
          </a:xfrm>
        </p:spPr>
        <p:txBody>
          <a:bodyPr>
            <a:normAutofit/>
          </a:bodyPr>
          <a:lstStyle/>
          <a:p>
            <a:r>
              <a:rPr lang="ru-RU" sz="2800" b="1" dirty="0"/>
              <a:t>Обеспечение доступности и своевременности психологической помощи по телефону для всех граждан независимо от их социального статуса и места жительства;</a:t>
            </a:r>
            <a:br>
              <a:rPr lang="ru-RU" sz="2800" b="1" dirty="0"/>
            </a:br>
            <a:endParaRPr lang="ru-RU" sz="2800" b="1" dirty="0"/>
          </a:p>
          <a:p>
            <a:r>
              <a:rPr lang="ru-RU" sz="2800" b="1" dirty="0"/>
              <a:t>Обеспечение каждому обратившемуся за помощью возможности доверительного и анонимного диалога;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6675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600" b="1" dirty="0"/>
              <a:t>Задачи службы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96" y="1985107"/>
            <a:ext cx="8496944" cy="4869160"/>
          </a:xfrm>
        </p:spPr>
        <p:txBody>
          <a:bodyPr>
            <a:noAutofit/>
          </a:bodyPr>
          <a:lstStyle/>
          <a:p>
            <a:r>
              <a:rPr lang="ru-RU" sz="2600" b="1" dirty="0"/>
              <a:t>Помощь абонентам в мобилизации их творческих, интеллектуальных, личностных, духовных и физических ресурсов для выхода из кризисного состояния;</a:t>
            </a:r>
            <a:br>
              <a:rPr lang="ru-RU" sz="2600" b="1" dirty="0"/>
            </a:br>
            <a:endParaRPr lang="ru-RU" sz="2600" b="1" dirty="0"/>
          </a:p>
          <a:p>
            <a:r>
              <a:rPr lang="ru-RU" sz="2600" b="1" dirty="0"/>
              <a:t>Направление абонентов к иным службам, организациям, учреждениям, где их запросы могут быть удовлетворены более полно и квалифицированно, содействие обращениям населения за помощью к профессиональным психологам (на очное консультирование)</a:t>
            </a:r>
          </a:p>
        </p:txBody>
      </p:sp>
    </p:spTree>
    <p:extLst>
      <p:ext uri="{BB962C8B-B14F-4D97-AF65-F5344CB8AC3E}">
        <p14:creationId xmlns:p14="http://schemas.microsoft.com/office/powerpoint/2010/main" val="4137322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7123" y="548680"/>
            <a:ext cx="7989752" cy="1083329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/>
              <a:t>Немного цифр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7124" y="2132856"/>
            <a:ext cx="8171340" cy="4464496"/>
          </a:xfrm>
        </p:spPr>
        <p:txBody>
          <a:bodyPr>
            <a:normAutofit/>
          </a:bodyPr>
          <a:lstStyle/>
          <a:p>
            <a:r>
              <a:rPr lang="ru-RU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Подключено 229 организаций во всех субъектах Российской Федерации</a:t>
            </a:r>
          </a:p>
          <a:p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587604 звонков от подростков и детей, что составляет 59% от всех обращений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7102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186" y="-315416"/>
            <a:ext cx="9208036" cy="12894300"/>
          </a:xfrm>
        </p:spPr>
      </p:pic>
    </p:spTree>
    <p:extLst>
      <p:ext uri="{BB962C8B-B14F-4D97-AF65-F5344CB8AC3E}">
        <p14:creationId xmlns:p14="http://schemas.microsoft.com/office/powerpoint/2010/main" val="2942374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-706666"/>
            <a:ext cx="9727514" cy="13621741"/>
          </a:xfrm>
        </p:spPr>
      </p:pic>
    </p:spTree>
    <p:extLst>
      <p:ext uri="{BB962C8B-B14F-4D97-AF65-F5344CB8AC3E}">
        <p14:creationId xmlns:p14="http://schemas.microsoft.com/office/powerpoint/2010/main" val="58154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216" y="-675456"/>
            <a:ext cx="9684567" cy="13561601"/>
          </a:xfrm>
        </p:spPr>
      </p:pic>
    </p:spTree>
    <p:extLst>
      <p:ext uri="{BB962C8B-B14F-4D97-AF65-F5344CB8AC3E}">
        <p14:creationId xmlns:p14="http://schemas.microsoft.com/office/powerpoint/2010/main" val="583958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8488" y="-747464"/>
            <a:ext cx="10009111" cy="14016070"/>
          </a:xfrm>
        </p:spPr>
      </p:pic>
    </p:spTree>
    <p:extLst>
      <p:ext uri="{BB962C8B-B14F-4D97-AF65-F5344CB8AC3E}">
        <p14:creationId xmlns:p14="http://schemas.microsoft.com/office/powerpoint/2010/main" val="719463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38" y="-243408"/>
            <a:ext cx="9144000" cy="12804627"/>
          </a:xfrm>
        </p:spPr>
      </p:pic>
    </p:spTree>
    <p:extLst>
      <p:ext uri="{BB962C8B-B14F-4D97-AF65-F5344CB8AC3E}">
        <p14:creationId xmlns:p14="http://schemas.microsoft.com/office/powerpoint/2010/main" val="15858748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83307"/>
            <a:ext cx="8229600" cy="1252728"/>
          </a:xfrm>
        </p:spPr>
        <p:txBody>
          <a:bodyPr>
            <a:noAutofit/>
          </a:bodyPr>
          <a:lstStyle/>
          <a:p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темы обращений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4136" y="1543521"/>
            <a:ext cx="8892480" cy="5544616"/>
          </a:xfrm>
        </p:spPr>
        <p:txBody>
          <a:bodyPr>
            <a:noAutofit/>
          </a:bodyPr>
          <a:lstStyle/>
          <a:p>
            <a:r>
              <a:rPr lang="ru-RU" sz="3600" b="1" dirty="0"/>
              <a:t>Семейная проблематика</a:t>
            </a:r>
          </a:p>
          <a:p>
            <a:r>
              <a:rPr lang="ru-RU" sz="3600" b="1" dirty="0"/>
              <a:t>Взаимоотношения со сверстниками</a:t>
            </a:r>
          </a:p>
          <a:p>
            <a:r>
              <a:rPr lang="ru-RU" sz="3600" b="1" dirty="0"/>
              <a:t>Взаимоотношения в паре</a:t>
            </a:r>
          </a:p>
          <a:p>
            <a:r>
              <a:rPr lang="ru-RU" sz="3600" b="1" dirty="0"/>
              <a:t>Учебные проблемы</a:t>
            </a:r>
          </a:p>
          <a:p>
            <a:r>
              <a:rPr lang="ru-RU" sz="3600" b="1" dirty="0"/>
              <a:t>Переживания по поводу травмы</a:t>
            </a:r>
          </a:p>
          <a:p>
            <a:r>
              <a:rPr lang="ru-RU" sz="3600" b="1" dirty="0"/>
              <a:t>Насилие в семье</a:t>
            </a:r>
          </a:p>
        </p:txBody>
      </p:sp>
    </p:spTree>
    <p:extLst>
      <p:ext uri="{BB962C8B-B14F-4D97-AF65-F5344CB8AC3E}">
        <p14:creationId xmlns:p14="http://schemas.microsoft.com/office/powerpoint/2010/main" val="3601897813"/>
      </p:ext>
    </p:extLst>
  </p:cSld>
  <p:clrMapOvr>
    <a:masterClrMapping/>
  </p:clrMapOvr>
</p:sld>
</file>

<file path=ppt/theme/theme1.xml><?xml version="1.0" encoding="utf-8"?>
<a:theme xmlns:a="http://schemas.openxmlformats.org/drawingml/2006/main" name="Дивиденд">
  <a:themeElements>
    <a:clrScheme name="Дивиденд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Дивиденд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Дивиденд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TM03457464[[fn=Дивиденд]]</Template>
  <TotalTime>1070</TotalTime>
  <Words>168</Words>
  <Application>Microsoft Office PowerPoint</Application>
  <PresentationFormat>Экран (4:3)</PresentationFormat>
  <Paragraphs>20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Corbel</vt:lpstr>
      <vt:lpstr>Gill Sans MT</vt:lpstr>
      <vt:lpstr>Times New Roman</vt:lpstr>
      <vt:lpstr>Wingdings 2</vt:lpstr>
      <vt:lpstr>Дивиденд</vt:lpstr>
      <vt:lpstr>Презентация PowerPoint</vt:lpstr>
      <vt:lpstr>Для чего предназначен  Детский Телефон Доверия</vt:lpstr>
      <vt:lpstr>Задачи службы</vt:lpstr>
      <vt:lpstr>Задачи службы</vt:lpstr>
      <vt:lpstr>Немного цифр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темы обращений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В</cp:lastModifiedBy>
  <cp:revision>42</cp:revision>
  <dcterms:created xsi:type="dcterms:W3CDTF">2017-03-26T17:56:42Z</dcterms:created>
  <dcterms:modified xsi:type="dcterms:W3CDTF">2020-04-30T06:25:51Z</dcterms:modified>
</cp:coreProperties>
</file>