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5EEC6-067B-41DA-9A77-C6BD11037286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9FF23-270B-4D53-9C66-D6E04C096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3913A2-9948-4860-9013-1D621287E184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21564ED-1A36-4734-9563-6769324FD5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33CE2-3F85-4882-952E-9C98182F8A61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FF3BD-9532-4F56-AC7F-1CBD7CC258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30FB-7A99-40DA-9FCD-7746473A221E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CD673-6463-4311-8F7E-DF7598332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45833-28E6-4000-95EE-273976AFC715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9123E-3D78-4DA7-95F7-1779148343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1E1C9F6-6FDF-4887-B295-50E691561FE2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C88C80-C284-46EE-BE84-997AE72447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C5F0D-6BC5-4A46-B2FC-04245951FA23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1BCE7-7B3E-4834-B1D7-0FEB804499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401455C-B418-4BA0-BFC6-8D489DB40302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BF17523-2B73-4D26-AF39-484B8F8DB0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DCABCCF-B854-4A3B-A853-D2D9F2361C67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CB2937A-02F7-43B1-82B5-1E47717847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9630D-C8C0-47F3-A48E-8974FBA12EE2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0897-25CB-4CE7-B15B-AC50857EA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CE0C0-3A3F-4AF7-82A6-4D9FA3D7F96D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38544-6816-4EE5-ADB5-163208D2BA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49FEA5-93C2-464B-9CDF-DB6CDA2A3835}" type="datetimeFigureOut">
              <a:rPr lang="ru-RU"/>
              <a:pPr>
                <a:defRPr/>
              </a:pPr>
              <a:t>20.06.2019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7342DA-2274-4B3B-B3EB-7F7A92A56F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1" r:id="rId4"/>
    <p:sldLayoutId id="2147483730" r:id="rId5"/>
    <p:sldLayoutId id="2147483735" r:id="rId6"/>
    <p:sldLayoutId id="2147483729" r:id="rId7"/>
    <p:sldLayoutId id="2147483736" r:id="rId8"/>
    <p:sldLayoutId id="2147483737" r:id="rId9"/>
    <p:sldLayoutId id="2147483728" r:id="rId10"/>
    <p:sldLayoutId id="2147483727" r:id="rId11"/>
  </p:sldLayoutIdLst>
  <p:transition>
    <p:wipe/>
  </p:transition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6FB833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C0E5A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F3AABE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75" y="0"/>
            <a:ext cx="6143625" cy="246538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Презентация на тему: «Дети из асоциальных семей».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0" y="4929188"/>
            <a:ext cx="3100388" cy="1443037"/>
          </a:xfrm>
        </p:spPr>
        <p:txBody>
          <a:bodyPr/>
          <a:lstStyle/>
          <a:p>
            <a:r>
              <a:rPr lang="ru-RU" dirty="0" smtClean="0"/>
              <a:t>Подготовила: </a:t>
            </a:r>
          </a:p>
          <a:p>
            <a:r>
              <a:rPr lang="ru-RU" dirty="0" smtClean="0"/>
              <a:t>Социальный педагог</a:t>
            </a:r>
          </a:p>
          <a:p>
            <a:r>
              <a:rPr lang="ru-RU" dirty="0" smtClean="0"/>
              <a:t>Отделения ОВП</a:t>
            </a:r>
          </a:p>
          <a:p>
            <a:r>
              <a:rPr lang="ru-RU" dirty="0" smtClean="0"/>
              <a:t>Власова Людмила Ильинична</a:t>
            </a:r>
          </a:p>
        </p:txBody>
      </p:sp>
      <p:pic>
        <p:nvPicPr>
          <p:cNvPr id="4" name="Рисунок 3" descr="1274903526_bg6bjeodpguqsrr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428875"/>
            <a:ext cx="3000375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348038" y="2564884"/>
            <a:ext cx="56165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dirty="0" smtClean="0">
                <a:latin typeface="Garamond" pitchFamily="18" charset="0"/>
              </a:rPr>
              <a:t> </a:t>
            </a:r>
            <a:endParaRPr lang="ru-RU" dirty="0">
              <a:latin typeface="Garamond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85750"/>
            <a:ext cx="7467600" cy="6188075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Социальная работа - это вид деятельности, которая направлена на улучшение социального самочувствия человека в обществе, на преодоление разнообразных социальных проблем.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К типичным проблемам социальной работы в нашем центре относятся проблемы: охраны здоровья населения, современной семьи, защиты материнства и детства, детей находящихся в ТЖС, женщин.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 Рост числа семей, не справляющихся с воспитанием детей; детей не посещающих школу - делает задачу оказания помощи неблагополучным и асоциальным семьям все более актуальной.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0"/>
            <a:ext cx="8643998" cy="6858000"/>
          </a:xfr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Социальная работа с асоциальной семьей должна быть направлена на оказание социально-психологической помощи такой семье, решение семейных проблем, укрепление и развитие позитивных семейных отношений, восстановление внутренних ресурсов, стабилизацию достигнутых положительных результатов в социально-экономическом положении и ориентации на реализацию социального потенциала.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Содержание социальной работы с асоциальной семьей в каждом отдельном случае обусловлено ее индивидуальными особенностями: структурой, материальным положением, характером внутренних отношений, спецификой проблем, степенью их остроты, аспектом неблагополучия.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0"/>
            <a:ext cx="8572560" cy="6858000"/>
          </a:xfr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Одной из главных задач на современном этапе является раннее выявление семейного неблагополучия и оказание семьям своевременной помощи. Особое внимание надо уделять взаимоотношениям между родителями и детьми. В семьях, где эти отношения непрочны, у ребенка растет чувство одиночества и ненужности.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Под определение асоциальной семьи попадают и семьи, отягощенные алкогольной зависимостью. В алкогольной семье потребность в отцовстве и материнстве постепенно угасает, воспитанию детей уделяется все меньше времени. Именно в этих семьях дети не получают достаточного внимания и заботы, подвергаются жестокому обращению, не получают элементарной медицинской помощи.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0"/>
            <a:ext cx="8572500" cy="6858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Алкоголизм родителей, по-прежнему остается ведущей причиной социального сиротства. Социальное сиротство - это устранение или неучастие большого круга лиц в выполнении ими родительских обязанностей (искажение родительского поведения). Социальные сироты - это особая социально-демографическая группа детей от 0 до 18 лет, лишившихся попечения родителей по социально-экономическим, а также морально-нравственным причинам.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Социальные службы, органы внутренних дел должны обращать внимание на ребенка, оставшегося без надлежащего родительского контроля, не тогда, когда его жизнь в семье становится опасной. Нужно располагать возможностями для индивидуальной профилактической работы с семьей при самых первых проявлениях неблагополучия.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0"/>
            <a:ext cx="8643998" cy="6858000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   В процессе работы выявляется необходимость обучения семьи новым навыкам. Алкогольная семья чаще всего сталкивается со следующими социальными проблемами: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гигиена жилища и места обитания;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уход за детьми;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воспитание детей;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поиск работы;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оформление документов;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-умение решать проблемы.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pic>
        <p:nvPicPr>
          <p:cNvPr id="4" name="Рисунок 3" descr="child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5" y="2500313"/>
            <a:ext cx="3956050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0"/>
            <a:ext cx="8643998" cy="6858000"/>
          </a:xfrm>
          <a:ln>
            <a:solidFill>
              <a:schemeClr val="accent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sz="4400" dirty="0" smtClean="0"/>
              <a:t>При работе с неблагополучными семьями специалист может действовать согласно следующего алгоритма:</a:t>
            </a:r>
          </a:p>
          <a:p>
            <a:pPr marL="274320" indent="-274320"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1-й этап: изучение семьи и осознание существующих в ней проблем, изучение обращений семей за помощью, изучение жалоб жителей (соседей).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2-й этап: первичное обследование жилищных условий неблагополучной (проблемной) семьи.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3-й этап: знакомство с членами семьи и ее окружением, беседа с детьми, оценка условий их жизни.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4-й этап: знакомство с теми службами, которые уже оказывали помощь семье, изучение их действий, выводов.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5-й этап: изучение причин неблагополучия семьи, ее особенностей, ее целей, ценностных ориентаций.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6-й этап: изучение личностных особенностей членов семьи.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7-й этап: составление карты семьи.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8-й этап: координационная деятельность со всеми заинтересованными организациями (образовательные учреждения, центр социальной реабилитации детей и подростков, центр защиты семьи, приюты, детские дома, инспекция по делам несовершеннолетних и т.д.).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9-й этап: составление программы работы с неблагополучной семьей.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10-й этап: текущие и контрольные посещения семьи.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11-й этап: выводы о результатах работы с неблагополучной семьей.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0"/>
            <a:ext cx="8501063" cy="3429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1</a:t>
            </a:r>
            <a:r>
              <a:rPr lang="ru-RU" dirty="0" smtClean="0"/>
              <a:t>.Социально - правовая помощь: 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помощь в написании и оформлении документов, связанных с защитой прав и интересов клиентов. </a:t>
            </a:r>
          </a:p>
          <a:p>
            <a:r>
              <a:rPr lang="ru-RU" dirty="0" smtClean="0"/>
              <a:t>- содействие в предоставлении социальных выплат и т.д.</a:t>
            </a:r>
          </a:p>
          <a:p>
            <a:endParaRPr lang="ru-RU" dirty="0" smtClean="0"/>
          </a:p>
        </p:txBody>
      </p:sp>
      <p:pic>
        <p:nvPicPr>
          <p:cNvPr id="5" name="Рисунок 4" descr="post-5450-11814803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000375"/>
            <a:ext cx="542607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0"/>
            <a:ext cx="8643938" cy="3714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2</a:t>
            </a:r>
            <a:r>
              <a:rPr lang="ru-RU" dirty="0" smtClean="0"/>
              <a:t>. Педагогическая помощь: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педагогическая помощь детям в защите их интересов;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консультативная помощь родителям и детям;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содействие культурно - досуговой деятельности детей и т.д.</a:t>
            </a:r>
          </a:p>
          <a:p>
            <a:endParaRPr lang="ru-RU" dirty="0" smtClean="0"/>
          </a:p>
        </p:txBody>
      </p:sp>
      <p:pic>
        <p:nvPicPr>
          <p:cNvPr id="4" name="Рисунок 3" descr="det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3429000"/>
            <a:ext cx="53943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-7137" y="5083"/>
            <a:ext cx="8572560" cy="6473952"/>
          </a:xfr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/>
              <a:t>3</a:t>
            </a:r>
            <a:r>
              <a:rPr lang="ru-RU" dirty="0" smtClean="0"/>
              <a:t>. Социально-психологическая помощь: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психологическое вмешательство в кризисных ситуациях;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семейное психологическое консультирование (индивидуальное, групповое).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pic>
        <p:nvPicPr>
          <p:cNvPr id="4" name="Рисунок 3" descr="Konflikty_ili_garmonija_67383308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3" y="3786188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63" y="0"/>
            <a:ext cx="7467600" cy="3857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4</a:t>
            </a:r>
            <a:r>
              <a:rPr lang="ru-RU" dirty="0" smtClean="0"/>
              <a:t>. Социально - медицинские помощь: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содействие в направлении в стационарные медицинские наркологические учреждения нуждающихся лиц;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патронаж беременных женщин и кормящих матерей. 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endParaRPr lang="ru-RU" dirty="0" smtClean="0"/>
          </a:p>
        </p:txBody>
      </p:sp>
      <p:pic>
        <p:nvPicPr>
          <p:cNvPr id="4" name="Рисунок 3" descr="1219083183_image00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500438"/>
            <a:ext cx="4572000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0"/>
            <a:ext cx="8572500" cy="6858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5</a:t>
            </a:r>
            <a:r>
              <a:rPr lang="ru-RU" dirty="0" smtClean="0"/>
              <a:t>. социальный патронаж:</a:t>
            </a:r>
          </a:p>
          <a:p>
            <a:pPr>
              <a:buFont typeface="Wingdings" pitchFamily="2" charset="2"/>
              <a:buNone/>
            </a:pPr>
            <a:r>
              <a:rPr lang="ru-RU" b="1" dirty="0" smtClean="0"/>
              <a:t> </a:t>
            </a:r>
          </a:p>
          <a:p>
            <a:r>
              <a:rPr lang="ru-RU" dirty="0" smtClean="0"/>
              <a:t>- социальная психодиагностика;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- разработка и выполнение индивидуальных программ;</a:t>
            </a:r>
          </a:p>
          <a:p>
            <a:r>
              <a:rPr lang="ru-RU" dirty="0" smtClean="0"/>
              <a:t>- содействие в направлении в специальные учреждения.</a:t>
            </a:r>
          </a:p>
          <a:p>
            <a:endParaRPr lang="ru-RU" dirty="0" smtClean="0"/>
          </a:p>
        </p:txBody>
      </p:sp>
      <p:pic>
        <p:nvPicPr>
          <p:cNvPr id="4" name="Рисунок 3" descr="m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  -0.071 0.01333  C -0.051 0.01867  -0.032 0.02133  -0.017 0.02  C -0.004 0.02  0.01 0.01733  0.025 0.01333  C 0.069 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 0  Z" pathEditMode="relative" ptsTypes="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0"/>
            <a:ext cx="8572560" cy="685800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  В итоге можно сделать следующие выводы: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социальная работа является разновидностью человеческой деятельности, цель которой оптимизировать осуществление субъективной роли людей во всех сферах жизни общества в процессе жизнеобеспечения и деятельного существования личности, семьи, социальных и других групп и слоев в обществе;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социальная работа с семьей включает в себя такие аспекты как экономический, юридический, психологический, социальный, педагогический и, поэтому , требует от специалиста знания основ этих наук и владение их технологиями;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- раннее выявление неблагополучных семей и оказание этим семьям необходимого комплекса мер, направленных на профилактику и коррекцию взаимоотношений как внутри семьи, так и с обществом в целом.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Содержимое 3" descr="sgu20080619-11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0"/>
            <a:ext cx="8643938" cy="6858000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2875" y="5286375"/>
            <a:ext cx="7467600" cy="15716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946</TotalTime>
  <Words>258</Words>
  <Application>Microsoft Office PowerPoint</Application>
  <PresentationFormat>Экран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Презентация на тему: «Дети из асоциальных семей».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Спасибо за внимание!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«Дети из асоциальных семей».</dc:title>
  <dc:creator>MegaComp</dc:creator>
  <cp:lastModifiedBy>ok</cp:lastModifiedBy>
  <cp:revision>72</cp:revision>
  <dcterms:created xsi:type="dcterms:W3CDTF">2010-12-14T11:32:02Z</dcterms:created>
  <dcterms:modified xsi:type="dcterms:W3CDTF">2019-06-20T09:02:24Z</dcterms:modified>
</cp:coreProperties>
</file>