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Здоровье ребенка</c:v>
                </c:pt>
                <c:pt idx="1">
                  <c:v>вопросы воспитания </c:v>
                </c:pt>
                <c:pt idx="2">
                  <c:v>здоровое питание</c:v>
                </c:pt>
                <c:pt idx="3">
                  <c:v>развитие речи</c:v>
                </c:pt>
                <c:pt idx="4">
                  <c:v>развивающие игры 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0.37</c:v>
                </c:pt>
                <c:pt idx="1">
                  <c:v>0.28000000000000003</c:v>
                </c:pt>
                <c:pt idx="2">
                  <c:v>0.2</c:v>
                </c:pt>
                <c:pt idx="3">
                  <c:v>0.08</c:v>
                </c:pt>
                <c:pt idx="4">
                  <c:v>7.0000000000000007E-2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CB01D2-3944-4231-8121-1E8C36EF067D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EB66A6-47D6-4DDD-9619-FDEBC6A1963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EB66A6-47D6-4DDD-9619-FDEBC6A19633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2357430"/>
            <a:ext cx="6172200" cy="2661132"/>
          </a:xfrm>
        </p:spPr>
        <p:txBody>
          <a:bodyPr>
            <a:normAutofit/>
          </a:bodyPr>
          <a:lstStyle/>
          <a:p>
            <a:r>
              <a:rPr lang="ru-RU" dirty="0" smtClean="0"/>
              <a:t>Наглядно-информационные методы воспитания в социализации несовершеннолетних матерей с детьми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Подготовила: </a:t>
            </a:r>
          </a:p>
          <a:p>
            <a:r>
              <a:rPr lang="ru-RU" dirty="0" smtClean="0"/>
              <a:t>Воспитатель группы №9 Девятова И.Н.</a:t>
            </a:r>
            <a:endParaRPr lang="ru-RU" dirty="0"/>
          </a:p>
        </p:txBody>
      </p:sp>
      <p:pic>
        <p:nvPicPr>
          <p:cNvPr id="5" name="Рисунок 4" descr="картинк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0"/>
            <a:ext cx="2786050" cy="27146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мы получаем информацию?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Учеными доказано, что основным источником информации для человека является зрение, через него он получает порядка 80% информации. На слух же приходится всего порядка 10%</a:t>
            </a:r>
            <a:endParaRPr lang="ru-RU" dirty="0"/>
          </a:p>
        </p:txBody>
      </p:sp>
      <p:pic>
        <p:nvPicPr>
          <p:cNvPr id="4" name="Рисунок 3" descr="глаз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643314"/>
            <a:ext cx="4214842" cy="2643180"/>
          </a:xfrm>
          <a:prstGeom prst="rect">
            <a:avLst/>
          </a:prstGeom>
        </p:spPr>
      </p:pic>
      <p:pic>
        <p:nvPicPr>
          <p:cNvPr id="5" name="Рисунок 4" descr="ухо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3643314"/>
            <a:ext cx="3429024" cy="264320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Библиотека нашего центра </a:t>
            </a:r>
            <a:endParaRPr lang="ru-RU" dirty="0"/>
          </a:p>
        </p:txBody>
      </p:sp>
      <p:pic>
        <p:nvPicPr>
          <p:cNvPr id="6" name="Содержимое 5" descr="книжки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Мы провели опрос среди наших воспитанниц , какая информация их больше интересует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Здоровье детей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Наших молодых мам интересует, когда делать своим детям прививки, как оберечь их от болезней, нормы физического развития, как часто нужно посещать педиатра </a:t>
            </a:r>
          </a:p>
          <a:p>
            <a:endParaRPr lang="ru-RU" dirty="0"/>
          </a:p>
        </p:txBody>
      </p:sp>
      <p:pic>
        <p:nvPicPr>
          <p:cNvPr id="5" name="Рисунок 4" descr="педи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3143248"/>
            <a:ext cx="4572032" cy="2784666"/>
          </a:xfrm>
          <a:prstGeom prst="rect">
            <a:avLst/>
          </a:prstGeom>
        </p:spPr>
      </p:pic>
      <p:pic>
        <p:nvPicPr>
          <p:cNvPr id="6" name="Рисунок 5" descr="а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3143248"/>
            <a:ext cx="3238496" cy="264320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 воспитания ребенка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Нашим молодым мамочкам хотелось бы получать консультации от психолога нашего центра, а так же получать различные брошюры и распечатки по этой тематике</a:t>
            </a:r>
            <a:endParaRPr lang="ru-RU" dirty="0"/>
          </a:p>
        </p:txBody>
      </p:sp>
      <p:pic>
        <p:nvPicPr>
          <p:cNvPr id="4" name="Рисунок 3" descr="псих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0590" y="3429000"/>
            <a:ext cx="439341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Питание ребенка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Молодых мам интересуют сроки введения прикормов, режим питания детей, продукты, важные для развития малышей</a:t>
            </a:r>
            <a:endParaRPr lang="ru-RU" dirty="0"/>
          </a:p>
        </p:txBody>
      </p:sp>
      <p:pic>
        <p:nvPicPr>
          <p:cNvPr id="4" name="Рисунок 3" descr="ед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86124"/>
            <a:ext cx="5000628" cy="3571876"/>
          </a:xfrm>
          <a:prstGeom prst="rect">
            <a:avLst/>
          </a:prstGeom>
        </p:spPr>
      </p:pic>
      <p:pic>
        <p:nvPicPr>
          <p:cNvPr id="5" name="Рисунок 4" descr="пи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3286124"/>
            <a:ext cx="4071934" cy="357187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Развитие речи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Для мамочек важно, чтобы проводились встречи с логопедом , для правильной постановки речи и звуков у малышей</a:t>
            </a:r>
            <a:endParaRPr lang="ru-RU" dirty="0"/>
          </a:p>
        </p:txBody>
      </p:sp>
      <p:pic>
        <p:nvPicPr>
          <p:cNvPr id="4" name="Рисунок 3" descr="logope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28934"/>
            <a:ext cx="5272606" cy="3929066"/>
          </a:xfrm>
          <a:prstGeom prst="rect">
            <a:avLst/>
          </a:prstGeom>
        </p:spPr>
      </p:pic>
      <p:pic>
        <p:nvPicPr>
          <p:cNvPr id="5" name="Рисунок 4" descr="лог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0"/>
            <a:ext cx="1905000" cy="15811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Развивающие игры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Советы по интересным и полезным для развития ребенка играм</a:t>
            </a:r>
            <a:endParaRPr lang="ru-RU" dirty="0"/>
          </a:p>
        </p:txBody>
      </p:sp>
      <p:pic>
        <p:nvPicPr>
          <p:cNvPr id="4" name="Рисунок 3" descr="еинд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00306"/>
            <a:ext cx="6143644" cy="435769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Профориентация наших воспитанниц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Помимо воспитания детей , нашим молодым мамам важны вопросы их будущего, трудоустройства, наличие разного рода вакансий и курсов</a:t>
            </a:r>
          </a:p>
          <a:p>
            <a:endParaRPr lang="ru-RU" dirty="0"/>
          </a:p>
        </p:txBody>
      </p:sp>
      <p:pic>
        <p:nvPicPr>
          <p:cNvPr id="4" name="Рисунок 3" descr="л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4686"/>
            <a:ext cx="6096000" cy="364331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7777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Содержимое 3" descr="Мамамалыш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1357298"/>
            <a:ext cx="8286776" cy="550070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101</TotalTime>
  <Words>201</Words>
  <PresentationFormat>Экран (4:3)</PresentationFormat>
  <Paragraphs>22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Наглядно-информационные методы воспитания в социализации несовершеннолетних матерей с детьми</vt:lpstr>
      <vt:lpstr>Как мы получаем информацию?</vt:lpstr>
      <vt:lpstr>Библиотека нашего центра </vt:lpstr>
      <vt:lpstr>Мы провели опрос среди наших воспитанниц , какая информация их больше интересует</vt:lpstr>
      <vt:lpstr>Здоровье детей</vt:lpstr>
      <vt:lpstr>Вопросы воспитания ребенка</vt:lpstr>
      <vt:lpstr>Питание ребенка</vt:lpstr>
      <vt:lpstr>Развитие речи </vt:lpstr>
      <vt:lpstr>Развивающие игры </vt:lpstr>
      <vt:lpstr>Профориентация наших воспитанниц</vt:lpstr>
      <vt:lpstr>Слайд 11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Наглядно-информационные методы воспитания в социализации несовершеннолетних матерей с детьми</dc:title>
  <dc:creator>nezeb</dc:creator>
  <cp:lastModifiedBy>nezeb</cp:lastModifiedBy>
  <cp:revision>12</cp:revision>
  <dcterms:modified xsi:type="dcterms:W3CDTF">2019-10-09T20:53:02Z</dcterms:modified>
</cp:coreProperties>
</file>