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mama.passion.ru/rebenok-i-ukhod-za-nim/obuchenie-i-razvitie-detei/detskaya-agressiya.htm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ru.wikihow.com/%D1%80%D0%B0%D1%81%D0%BF%D0%BE%D0%B7%D0%BD%D0%B0%D1%82%D1%8C-%D1%81%D0%BE%D1%86%D0%B8%D0%BE%D0%BF%D0%B0%D1%82%D0%B0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8662" y="2143116"/>
            <a:ext cx="7772400" cy="1975104"/>
          </a:xfrm>
        </p:spPr>
        <p:txBody>
          <a:bodyPr>
            <a:normAutofit fontScale="90000"/>
          </a:bodyPr>
          <a:lstStyle/>
          <a:p>
            <a:r>
              <a:rPr lang="ru-RU" sz="6600" b="1" dirty="0" smtClean="0">
                <a:latin typeface="BatangChe" pitchFamily="49" charset="-127"/>
                <a:ea typeface="BatangChe" pitchFamily="49" charset="-127"/>
              </a:rPr>
              <a:t>Кто такой </a:t>
            </a:r>
            <a:r>
              <a:rPr lang="ru-RU" sz="6600" b="1" dirty="0" err="1" smtClean="0">
                <a:latin typeface="BatangChe" pitchFamily="49" charset="-127"/>
                <a:ea typeface="BatangChe" pitchFamily="49" charset="-127"/>
              </a:rPr>
              <a:t>социопат</a:t>
            </a:r>
            <a:r>
              <a:rPr lang="ru-RU" sz="6600" b="1" dirty="0" smtClean="0">
                <a:latin typeface="BatangChe" pitchFamily="49" charset="-127"/>
                <a:ea typeface="BatangChe" pitchFamily="49" charset="-127"/>
              </a:rPr>
              <a:t>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86182" y="5572140"/>
            <a:ext cx="4572032" cy="68580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Подготовила </a:t>
            </a:r>
          </a:p>
          <a:p>
            <a:r>
              <a:rPr lang="ru-RU" dirty="0" smtClean="0"/>
              <a:t>педагог-психолог Червонная А.А.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28662" y="3143248"/>
            <a:ext cx="3514724" cy="197510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type="subTitle" idx="1"/>
          </p:nvPr>
        </p:nvSpPr>
        <p:spPr>
          <a:xfrm>
            <a:off x="4572000" y="285728"/>
            <a:ext cx="4286280" cy="6357982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400" dirty="0" smtClean="0"/>
              <a:t>С ним вы хорошо проведете время, правда, вам за все придется платить. Он будет обманывать вас с улыбкой на лице и приводить в ужас одним лишь взглядом. И когда вы перестанете его интересовать, он опустошит вас и надолго лишит равновесия и чувства собственного достоинства. Вы станете намного печальнее, но не намного умнее, и еще долго будете думать о том, что произошло, и в чем была ваша ошибка. </a:t>
            </a:r>
          </a:p>
          <a:p>
            <a:r>
              <a:rPr lang="ru-RU" sz="2400" dirty="0" smtClean="0"/>
              <a:t>Из книги </a:t>
            </a:r>
            <a:r>
              <a:rPr lang="ru-RU" sz="2400" dirty="0" err="1" smtClean="0"/>
              <a:t>Р.Д.Хаэра</a:t>
            </a:r>
            <a:r>
              <a:rPr lang="ru-RU" sz="2400" dirty="0" smtClean="0"/>
              <a:t> «Лишенные совести» </a:t>
            </a:r>
          </a:p>
          <a:p>
            <a:endParaRPr lang="ru-RU" dirty="0"/>
          </a:p>
        </p:txBody>
      </p:sp>
      <p:pic>
        <p:nvPicPr>
          <p:cNvPr id="4" name="Рисунок 3" descr="http://s3.passion.ru/sites/passion.ru/files/imagecache/img593x312/sociopat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928802"/>
            <a:ext cx="3929090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История </a:t>
            </a:r>
            <a:r>
              <a:rPr lang="ru-RU" b="1" dirty="0" err="1" smtClean="0"/>
              <a:t>социопатии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1035822" cy="4525963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3">
                    <a:lumMod val="75000"/>
                  </a:schemeClr>
                </a:solidFill>
              </a:rPr>
              <a:t>ЧЕЛОВЕК</a:t>
            </a:r>
            <a:endParaRPr lang="ru-RU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714480" y="1770501"/>
            <a:ext cx="6979464" cy="4525963"/>
          </a:xfrm>
        </p:spPr>
        <p:txBody>
          <a:bodyPr/>
          <a:lstStyle/>
          <a:p>
            <a:r>
              <a:rPr lang="ru-RU" dirty="0" smtClean="0"/>
              <a:t>биологическое существо – самое интеллектуальное развитое существо по сравнению со всеми животными, населяющими нашу планету</a:t>
            </a:r>
          </a:p>
          <a:p>
            <a:r>
              <a:rPr lang="ru-RU" dirty="0" smtClean="0"/>
              <a:t>существо, живущее в социуме - оно пользуется и производит духовную и материальную культуру совместно с другими людьми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512064"/>
            <a:ext cx="6715172" cy="5774456"/>
          </a:xfrm>
        </p:spPr>
        <p:txBody>
          <a:bodyPr/>
          <a:lstStyle/>
          <a:p>
            <a:pPr algn="ctr"/>
            <a:r>
              <a:rPr lang="ru-RU" sz="4200" dirty="0" err="1" smtClean="0"/>
              <a:t>Социопат</a:t>
            </a:r>
            <a:r>
              <a:rPr lang="ru-RU" sz="4200" dirty="0" smtClean="0"/>
              <a:t> – это генетически нездоровый человек, который из-за своего заболевания не может социализироваться и включиться в общественную жизнь</a:t>
            </a:r>
            <a:endParaRPr lang="ru-RU" sz="4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Основные качества взрослого </a:t>
            </a:r>
            <a:r>
              <a:rPr lang="ru-RU" dirty="0" err="1" smtClean="0"/>
              <a:t>социопата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Отсутствие совести, неумение нравственно себя контролировать</a:t>
            </a:r>
          </a:p>
          <a:p>
            <a:r>
              <a:rPr lang="ru-RU" dirty="0" smtClean="0"/>
              <a:t>Безответственность</a:t>
            </a:r>
          </a:p>
          <a:p>
            <a:r>
              <a:rPr lang="ru-RU" dirty="0" smtClean="0"/>
              <a:t>Ложь</a:t>
            </a:r>
          </a:p>
          <a:p>
            <a:r>
              <a:rPr lang="ru-RU" dirty="0" smtClean="0"/>
              <a:t>Высокое самолюбие</a:t>
            </a:r>
          </a:p>
          <a:p>
            <a:r>
              <a:rPr lang="ru-RU" dirty="0" smtClean="0"/>
              <a:t>Склонность к риску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Содержимое 4" descr="Кто такой социопат?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3116"/>
            <a:ext cx="3786214" cy="3426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Признаки </a:t>
            </a:r>
            <a:r>
              <a:rPr lang="ru-RU" b="1" dirty="0" err="1" smtClean="0"/>
              <a:t>социопатии</a:t>
            </a:r>
            <a:r>
              <a:rPr lang="ru-RU" b="1" dirty="0" smtClean="0"/>
              <a:t> у детей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357686" y="1785926"/>
            <a:ext cx="4500594" cy="4643469"/>
          </a:xfrm>
        </p:spPr>
        <p:txBody>
          <a:bodyPr>
            <a:noAutofit/>
          </a:bodyPr>
          <a:lstStyle/>
          <a:p>
            <a:pPr algn="ctr"/>
            <a:r>
              <a:rPr lang="ru-RU" sz="3200" u="sng" dirty="0" smtClean="0">
                <a:solidFill>
                  <a:schemeClr val="accent3">
                    <a:lumMod val="75000"/>
                  </a:schemeClr>
                </a:solidFill>
              </a:rPr>
              <a:t>Для </a:t>
            </a:r>
            <a:r>
              <a:rPr lang="ru-RU" sz="3200" u="sng" dirty="0" err="1" smtClean="0">
                <a:solidFill>
                  <a:schemeClr val="accent3">
                    <a:lumMod val="75000"/>
                  </a:schemeClr>
                </a:solidFill>
              </a:rPr>
              <a:t>ребенка-социопата</a:t>
            </a:r>
            <a:r>
              <a:rPr lang="ru-RU" sz="3200" u="sng" dirty="0" smtClean="0">
                <a:solidFill>
                  <a:schemeClr val="accent3">
                    <a:lumMod val="75000"/>
                  </a:schemeClr>
                </a:solidFill>
              </a:rPr>
              <a:t> характерна высокая самооценка вкупе с излишней </a:t>
            </a:r>
            <a:r>
              <a:rPr lang="ru-RU" sz="3200" u="sng" dirty="0" smtClean="0">
                <a:solidFill>
                  <a:schemeClr val="accent3">
                    <a:lumMod val="75000"/>
                  </a:schemeClr>
                </a:solidFill>
                <a:hlinkClick r:id="rId2"/>
              </a:rPr>
              <a:t>агрессией</a:t>
            </a:r>
            <a:r>
              <a:rPr lang="ru-RU" sz="3200" u="sng" dirty="0" smtClean="0">
                <a:solidFill>
                  <a:schemeClr val="accent3">
                    <a:lumMod val="75000"/>
                  </a:schemeClr>
                </a:solidFill>
              </a:rPr>
              <a:t> к окружающим (практически ко всем)</a:t>
            </a:r>
            <a:endParaRPr lang="ru-RU" sz="3200" u="sng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5" name="Содержимое 4" descr="Кто такой социопат?"/>
          <p:cNvPicPr>
            <a:picLocks noGrp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85720" y="1857364"/>
            <a:ext cx="3714776" cy="3712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Как вести себя с социопатом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43372" y="1770501"/>
            <a:ext cx="4550572" cy="4525963"/>
          </a:xfrm>
        </p:spPr>
        <p:txBody>
          <a:bodyPr/>
          <a:lstStyle/>
          <a:p>
            <a:r>
              <a:rPr lang="ru-RU" dirty="0" smtClean="0"/>
              <a:t>ребенок – психолог (для диагностики и коррекции поведения)</a:t>
            </a:r>
          </a:p>
          <a:p>
            <a:r>
              <a:rPr lang="ru-RU" dirty="0" smtClean="0"/>
              <a:t>коллега / знакомый – </a:t>
            </a:r>
          </a:p>
          <a:p>
            <a:pPr>
              <a:buNone/>
            </a:pPr>
            <a:r>
              <a:rPr lang="ru-RU" dirty="0" smtClean="0"/>
              <a:t>     дистанцируйтесь от него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начальник -  общайтесь только по делу, не рассказывайте ничего лишнего и личного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5" name="5533f1dfbb68b" descr="Spot a Sociopath Step 14.jpg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714488"/>
            <a:ext cx="2535226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Кто такой социопат?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4071942"/>
            <a:ext cx="2714644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512064"/>
            <a:ext cx="4000528" cy="1202424"/>
          </a:xfrm>
        </p:spPr>
        <p:txBody>
          <a:bodyPr/>
          <a:lstStyle/>
          <a:p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  <a:t>Знаменитые социопаты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64344" y="2143116"/>
            <a:ext cx="4038600" cy="415334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великие тираны – Гитлер, Сталин, римский император Калигула, серийный убийца  </a:t>
            </a:r>
            <a:r>
              <a:rPr lang="ru-RU" sz="2800" dirty="0" err="1" smtClean="0"/>
              <a:t>Чикатило</a:t>
            </a:r>
            <a:endParaRPr lang="ru-RU" sz="2800" dirty="0" smtClean="0"/>
          </a:p>
          <a:p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>
          <a:xfrm>
            <a:off x="4655344" y="2143116"/>
            <a:ext cx="4038600" cy="4153348"/>
          </a:xfrm>
        </p:spPr>
        <p:txBody>
          <a:bodyPr/>
          <a:lstStyle/>
          <a:p>
            <a:r>
              <a:rPr lang="ru-RU" dirty="0" smtClean="0"/>
              <a:t>Религиозные фанатики</a:t>
            </a:r>
          </a:p>
          <a:p>
            <a:r>
              <a:rPr lang="ru-RU" dirty="0" smtClean="0"/>
              <a:t>Основатели сект</a:t>
            </a:r>
          </a:p>
          <a:p>
            <a:r>
              <a:rPr lang="ru-RU" dirty="0" smtClean="0"/>
              <a:t>Жестокие ловеласы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785794"/>
          </a:xfrm>
        </p:spPr>
        <p:txBody>
          <a:bodyPr/>
          <a:lstStyle/>
          <a:p>
            <a:r>
              <a:rPr lang="ru-RU" sz="3600" dirty="0" smtClean="0"/>
              <a:t>Ты </a:t>
            </a:r>
            <a:r>
              <a:rPr lang="ru-RU" sz="3600" dirty="0" err="1" smtClean="0"/>
              <a:t>социопат</a:t>
            </a:r>
            <a:r>
              <a:rPr lang="ru-RU" sz="3600" dirty="0" smtClean="0"/>
              <a:t>, если…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928670"/>
            <a:ext cx="8715404" cy="5929330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ru-RU" dirty="0" smtClean="0"/>
              <a:t>…ты ненавидишь общественный транспорт. Лучше ты будешь три часа стоять в пробке, чем спустишься в ужасное метро или сядешь в набитый битком автобус.</a:t>
            </a:r>
          </a:p>
          <a:p>
            <a:pPr lvl="0"/>
            <a:r>
              <a:rPr lang="ru-RU" dirty="0" smtClean="0"/>
              <a:t>…у тебя всего один друг. Да и тот воображаемый.</a:t>
            </a:r>
          </a:p>
          <a:p>
            <a:pPr lvl="0"/>
            <a:r>
              <a:rPr lang="ru-RU" dirty="0" smtClean="0"/>
              <a:t>…тебе проще написать 10 электронных писем, чем один раз позвонить.</a:t>
            </a:r>
          </a:p>
          <a:p>
            <a:pPr lvl="0"/>
            <a:r>
              <a:rPr lang="ru-RU" dirty="0" smtClean="0"/>
              <a:t>…ты никогда не отмечаешь дни рождения, потому что терпеть не можешь звать гостей. Кстати, ходить в гости ты тоже не любишь.</a:t>
            </a:r>
          </a:p>
          <a:p>
            <a:pPr lvl="0"/>
            <a:r>
              <a:rPr lang="ru-RU" dirty="0" smtClean="0"/>
              <a:t>…твой босс не знает, как ты выглядишь. А ты не помнишь, как его зовут.</a:t>
            </a:r>
          </a:p>
          <a:p>
            <a:pPr lvl="0"/>
            <a:r>
              <a:rPr lang="ru-RU" dirty="0" smtClean="0"/>
              <a:t>…в твоей квартире не бывает громкой музыки и шумных вечеринок. Твои соседи вообще сомневаются, что за стенкой кто-то живет.</a:t>
            </a:r>
          </a:p>
          <a:p>
            <a:pPr lvl="0"/>
            <a:r>
              <a:rPr lang="ru-RU" dirty="0" smtClean="0"/>
              <a:t>…ты предпочитаешь выходить на прогулку рано утром или поздно вечером, когда риск встретить на улице знакомых (да и вообще людей) стремится к нулю.</a:t>
            </a:r>
          </a:p>
          <a:p>
            <a:pPr lvl="0"/>
            <a:r>
              <a:rPr lang="ru-RU" dirty="0" smtClean="0"/>
              <a:t>…ты можешь без труда довести человека до слез.</a:t>
            </a:r>
          </a:p>
          <a:p>
            <a:pPr lvl="0"/>
            <a:r>
              <a:rPr lang="ru-RU" dirty="0" smtClean="0"/>
              <a:t>…тебе нравится демонстрировать свою власть над кем-то.</a:t>
            </a:r>
          </a:p>
          <a:p>
            <a:pPr lvl="0"/>
            <a:r>
              <a:rPr lang="ru-RU" dirty="0" smtClean="0"/>
              <a:t>…животные и дети не вызывают у тебя умиления. Скорее, отторжение.</a:t>
            </a:r>
          </a:p>
          <a:p>
            <a:pPr lvl="0"/>
            <a:r>
              <a:rPr lang="ru-RU" dirty="0" smtClean="0"/>
              <a:t>…ты можешь выйти на улицу в халате. Или в простыне.</a:t>
            </a:r>
          </a:p>
          <a:p>
            <a:pPr lvl="0"/>
            <a:r>
              <a:rPr lang="ru-RU" dirty="0" smtClean="0"/>
              <a:t>…ты сутками можешь ни с кем не разговаривать и чувствовать себя отлично.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500306"/>
            <a:ext cx="7772400" cy="1214446"/>
          </a:xfrm>
        </p:spPr>
        <p:txBody>
          <a:bodyPr/>
          <a:lstStyle/>
          <a:p>
            <a:pPr algn="ctr"/>
            <a:r>
              <a:rPr lang="ru-RU" sz="6000" dirty="0" smtClean="0"/>
              <a:t>СПАСИБО ЗА ВНИМАНИЕ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94</TotalTime>
  <Words>212</Words>
  <PresentationFormat>Экран (4:3)</PresentationFormat>
  <Paragraphs>43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Метро</vt:lpstr>
      <vt:lpstr>Кто такой социопат? </vt:lpstr>
      <vt:lpstr>Слайд 2</vt:lpstr>
      <vt:lpstr>История социопатии </vt:lpstr>
      <vt:lpstr>Социопат – это генетически нездоровый человек, который из-за своего заболевания не может социализироваться и включиться в общественную жизнь</vt:lpstr>
      <vt:lpstr>Основные качества взрослого социопата</vt:lpstr>
      <vt:lpstr>Признаки социопатии у детей </vt:lpstr>
      <vt:lpstr>Как вести себя с социопатом </vt:lpstr>
      <vt:lpstr>Знаменитые социопаты </vt:lpstr>
      <vt:lpstr>Ты социопат, если… 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Кто такой социопат? </dc:title>
  <dc:creator>User</dc:creator>
  <cp:lastModifiedBy>Милосердие</cp:lastModifiedBy>
  <cp:revision>20</cp:revision>
  <dcterms:created xsi:type="dcterms:W3CDTF">2015-04-28T17:14:34Z</dcterms:created>
  <dcterms:modified xsi:type="dcterms:W3CDTF">2015-04-29T09:38:46Z</dcterms:modified>
</cp:coreProperties>
</file>